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8" r:id="rId18"/>
    <p:sldId id="272" r:id="rId19"/>
    <p:sldId id="273" r:id="rId20"/>
    <p:sldId id="284" r:id="rId21"/>
    <p:sldId id="286" r:id="rId22"/>
    <p:sldId id="285" r:id="rId23"/>
    <p:sldId id="274" r:id="rId24"/>
    <p:sldId id="275" r:id="rId25"/>
    <p:sldId id="276" r:id="rId26"/>
    <p:sldId id="277" r:id="rId27"/>
    <p:sldId id="280" r:id="rId28"/>
    <p:sldId id="281" r:id="rId29"/>
    <p:sldId id="282" r:id="rId30"/>
    <p:sldId id="283" r:id="rId31"/>
    <p:sldId id="287" r:id="rId32"/>
    <p:sldId id="289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6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F0810-07FC-4ECE-8801-A6E0BDBF5586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4104B-6A54-4758-A514-BDB33F22A8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13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104B-6A54-4758-A514-BDB33F22A85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35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圓角矩形 12"/>
          <p:cNvSpPr/>
          <p:nvPr/>
        </p:nvSpPr>
        <p:spPr>
          <a:xfrm>
            <a:off x="87084" y="69758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按一下以編輯母片子標題樣式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3911" y="1449305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83911" y="1396721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矩形 10"/>
          <p:cNvSpPr/>
          <p:nvPr/>
        </p:nvSpPr>
        <p:spPr>
          <a:xfrm>
            <a:off x="83911" y="2976650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3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09353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32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68224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59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7559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圓角矩形 9"/>
          <p:cNvSpPr/>
          <p:nvPr/>
        </p:nvSpPr>
        <p:spPr>
          <a:xfrm>
            <a:off x="87084" y="69758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2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9"/>
            <a:ext cx="10363200" cy="1338263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92553" y="2376831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92198" y="2341478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91078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35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1936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1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2261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56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50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圓角矩形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1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2998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1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矩形 11"/>
          <p:cNvSpPr/>
          <p:nvPr/>
        </p:nvSpPr>
        <p:spPr>
          <a:xfrm>
            <a:off x="91347" y="4650476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矩形 12"/>
          <p:cNvSpPr/>
          <p:nvPr/>
        </p:nvSpPr>
        <p:spPr>
          <a:xfrm>
            <a:off x="91350" y="4773227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81" y="66677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8959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1219200" y="274639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1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1AA839-B423-4057-B91F-683D38029FFF}" type="datetimeFigureOut">
              <a:rPr lang="zh-TW" altLang="en-US" smtClean="0"/>
              <a:t>2020/5/1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D2FD0A26-5F20-480E-BEB9-0F4D584C5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89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118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151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5.png"/><Relationship Id="rId21" Type="http://schemas.openxmlformats.org/officeDocument/2006/relationships/image" Target="../media/image193.png"/><Relationship Id="rId34" Type="http://schemas.openxmlformats.org/officeDocument/2006/relationships/image" Target="../media/image199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5" Type="http://schemas.openxmlformats.org/officeDocument/2006/relationships/image" Target="../media/image197.png"/><Relationship Id="rId33" Type="http://schemas.openxmlformats.org/officeDocument/2006/relationships/image" Target="../media/image198.png"/><Relationship Id="rId2" Type="http://schemas.openxmlformats.org/officeDocument/2006/relationships/image" Target="../media/image1740.png"/><Relationship Id="rId29" Type="http://schemas.openxmlformats.org/officeDocument/2006/relationships/image" Target="../media/image183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24" Type="http://schemas.openxmlformats.org/officeDocument/2006/relationships/image" Target="../media/image196.png"/><Relationship Id="rId32" Type="http://schemas.openxmlformats.org/officeDocument/2006/relationships/image" Target="../media/image189.png"/><Relationship Id="rId5" Type="http://schemas.openxmlformats.org/officeDocument/2006/relationships/image" Target="../media/image177.png"/><Relationship Id="rId28" Type="http://schemas.openxmlformats.org/officeDocument/2006/relationships/image" Target="../media/image219.png"/><Relationship Id="rId23" Type="http://schemas.openxmlformats.org/officeDocument/2006/relationships/image" Target="../media/image195.png"/><Relationship Id="rId10" Type="http://schemas.openxmlformats.org/officeDocument/2006/relationships/image" Target="../media/image182.png"/><Relationship Id="rId31" Type="http://schemas.openxmlformats.org/officeDocument/2006/relationships/image" Target="../media/image188.png"/><Relationship Id="rId19" Type="http://schemas.openxmlformats.org/officeDocument/2006/relationships/image" Target="../media/image191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Relationship Id="rId30" Type="http://schemas.openxmlformats.org/officeDocument/2006/relationships/image" Target="../media/image187.png"/><Relationship Id="rId22" Type="http://schemas.openxmlformats.org/officeDocument/2006/relationships/image" Target="../media/image1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1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2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8.png"/><Relationship Id="rId7" Type="http://schemas.openxmlformats.org/officeDocument/2006/relationships/image" Target="../media/image233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0.png"/><Relationship Id="rId4" Type="http://schemas.openxmlformats.org/officeDocument/2006/relationships/image" Target="../media/image20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21" Type="http://schemas.openxmlformats.org/officeDocument/2006/relationships/image" Target="../media/image47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4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18" Type="http://schemas.openxmlformats.org/officeDocument/2006/relationships/image" Target="../media/image81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0.png"/><Relationship Id="rId2" Type="http://schemas.openxmlformats.org/officeDocument/2006/relationships/image" Target="../media/image51.png"/><Relationship Id="rId16" Type="http://schemas.openxmlformats.org/officeDocument/2006/relationships/image" Target="../media/image79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74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820ECDA1-58CE-499B-9AE6-17A118055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200" y="3200399"/>
            <a:ext cx="8534400" cy="274320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6000" dirty="0">
                <a:latin typeface="+mj-ea"/>
              </a:rPr>
              <a:t>CH5 </a:t>
            </a:r>
            <a:r>
              <a:rPr lang="zh-TW" altLang="en-US" sz="6000" dirty="0">
                <a:latin typeface="+mj-ea"/>
              </a:rPr>
              <a:t>誤差反向傳播法</a:t>
            </a:r>
            <a:endParaRPr lang="en-US" altLang="zh-TW" sz="6000" dirty="0">
              <a:latin typeface="+mj-ea"/>
            </a:endParaRPr>
          </a:p>
          <a:p>
            <a:endParaRPr lang="en-US" altLang="zh-TW" sz="3200" dirty="0">
              <a:latin typeface="+mj-ea"/>
            </a:endParaRPr>
          </a:p>
          <a:p>
            <a:endParaRPr lang="en-US" altLang="zh-TW" sz="3200" dirty="0">
              <a:latin typeface="+mj-ea"/>
            </a:endParaRPr>
          </a:p>
          <a:p>
            <a:r>
              <a:rPr lang="en-US" altLang="zh-TW" sz="2800" dirty="0">
                <a:latin typeface="+mj-ea"/>
              </a:rPr>
              <a:t>Professor: Lu-Hung Chen</a:t>
            </a:r>
          </a:p>
          <a:p>
            <a:r>
              <a:rPr lang="en-US" altLang="zh-TW" sz="2800" dirty="0" err="1">
                <a:latin typeface="+mj-ea"/>
              </a:rPr>
              <a:t>Presenter:Chih-Huan</a:t>
            </a:r>
            <a:r>
              <a:rPr lang="en-US" altLang="zh-TW" sz="2800" dirty="0">
                <a:latin typeface="+mj-ea"/>
              </a:rPr>
              <a:t> Wang</a:t>
            </a:r>
            <a:endParaRPr lang="zh-TW" altLang="en-US" sz="2800" dirty="0">
              <a:latin typeface="+mj-ea"/>
            </a:endParaRP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5BD2148-76D7-4965-849C-1B4AC5AE5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</a:t>
            </a:r>
            <a:br>
              <a:rPr lang="en-US" altLang="zh-TW" dirty="0"/>
            </a:br>
            <a:r>
              <a:rPr lang="zh-TW" altLang="en-US" dirty="0"/>
              <a:t>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</p:txBody>
      </p:sp>
    </p:spTree>
    <p:extLst>
      <p:ext uri="{BB962C8B-B14F-4D97-AF65-F5344CB8AC3E}">
        <p14:creationId xmlns:p14="http://schemas.microsoft.com/office/powerpoint/2010/main" val="198245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56B1F-A4A3-462D-886B-F2EC159F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74639"/>
            <a:ext cx="2438400" cy="1143000"/>
          </a:xfrm>
        </p:spPr>
        <p:txBody>
          <a:bodyPr/>
          <a:lstStyle/>
          <a:p>
            <a:r>
              <a:rPr lang="zh-TW" altLang="en-US" dirty="0"/>
              <a:t>乘法層</a:t>
            </a:r>
          </a:p>
        </p:txBody>
      </p:sp>
      <p:pic>
        <p:nvPicPr>
          <p:cNvPr id="24" name="內容版面配置區 23">
            <a:extLst>
              <a:ext uri="{FF2B5EF4-FFF2-40B4-BE49-F238E27FC236}">
                <a16:creationId xmlns:a16="http://schemas.microsoft.com/office/drawing/2014/main" id="{092CEAC1-2142-4621-9308-F3F89BAD2E9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9200" y="2012449"/>
            <a:ext cx="2800741" cy="34485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8" name="標題 1">
            <a:extLst>
              <a:ext uri="{FF2B5EF4-FFF2-40B4-BE49-F238E27FC236}">
                <a16:creationId xmlns:a16="http://schemas.microsoft.com/office/drawing/2014/main" id="{92CE7212-2BC8-4929-84D6-3080E2655499}"/>
              </a:ext>
            </a:extLst>
          </p:cNvPr>
          <p:cNvSpPr txBox="1">
            <a:spLocks/>
          </p:cNvSpPr>
          <p:nvPr/>
        </p:nvSpPr>
        <p:spPr>
          <a:xfrm>
            <a:off x="6761019" y="274639"/>
            <a:ext cx="2438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加法層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7B9348D5-86E2-4EB4-BFD2-13AD5D7F9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01" y="1917214"/>
            <a:ext cx="2829320" cy="28388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31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922A6-EF0E-453E-A027-6F815C15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買蘋果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418E94-E1D3-43A4-A7DE-259B8FDC9062}"/>
              </a:ext>
            </a:extLst>
          </p:cNvPr>
          <p:cNvGrpSpPr/>
          <p:nvPr/>
        </p:nvGrpSpPr>
        <p:grpSpPr>
          <a:xfrm>
            <a:off x="4879553" y="1006658"/>
            <a:ext cx="6194117" cy="1962636"/>
            <a:chOff x="3199264" y="3844636"/>
            <a:chExt cx="6194117" cy="196263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DD675C9-D7DD-4D31-BEEA-8E0BD6EA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180" y="4021509"/>
              <a:ext cx="546784" cy="546784"/>
            </a:xfrm>
            <a:prstGeom prst="rect">
              <a:avLst/>
            </a:prstGeom>
          </p:spPr>
        </p:pic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F37AD9C1-5956-4359-B9E9-E0F9FEFF23A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5982309" y="4371645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BEED1CF-932A-47D2-87B2-E9C987D9C243}"/>
                </a:ext>
              </a:extLst>
            </p:cNvPr>
            <p:cNvSpPr txBox="1"/>
            <p:nvPr/>
          </p:nvSpPr>
          <p:spPr>
            <a:xfrm>
              <a:off x="6235278" y="4105834"/>
              <a:ext cx="502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200</a:t>
              </a:r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C700E2F-24B9-4EA6-A0DB-F03F2BD0F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5" t="18725" r="12386" b="15555"/>
            <a:stretch/>
          </p:blipFill>
          <p:spPr>
            <a:xfrm>
              <a:off x="8523779" y="4037149"/>
              <a:ext cx="756000" cy="65365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692D3DC-B275-4C14-AC84-61568E9A796F}"/>
                </a:ext>
              </a:extLst>
            </p:cNvPr>
            <p:cNvSpPr/>
            <p:nvPr/>
          </p:nvSpPr>
          <p:spPr>
            <a:xfrm>
              <a:off x="3199264" y="3844636"/>
              <a:ext cx="6194117" cy="1939637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826C5290-62F3-4FF8-B982-27836AC6353B}"/>
                    </a:ext>
                  </a:extLst>
                </p:cNvPr>
                <p:cNvSpPr/>
                <p:nvPr/>
              </p:nvSpPr>
              <p:spPr>
                <a:xfrm>
                  <a:off x="5478309" y="4119645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TW" sz="1400" dirty="0"/>
                    <a:t>1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826C5290-62F3-4FF8-B982-27836AC63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309" y="4119645"/>
                  <a:ext cx="504000" cy="504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橢圓 11">
                  <a:extLst>
                    <a:ext uri="{FF2B5EF4-FFF2-40B4-BE49-F238E27FC236}">
                      <a16:creationId xmlns:a16="http://schemas.microsoft.com/office/drawing/2014/main" id="{1130385F-B585-483B-B282-E77BD46F559E}"/>
                    </a:ext>
                  </a:extLst>
                </p:cNvPr>
                <p:cNvSpPr/>
                <p:nvPr/>
              </p:nvSpPr>
              <p:spPr>
                <a:xfrm>
                  <a:off x="6997649" y="4119645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橢圓 11">
                  <a:extLst>
                    <a:ext uri="{FF2B5EF4-FFF2-40B4-BE49-F238E27FC236}">
                      <a16:creationId xmlns:a16="http://schemas.microsoft.com/office/drawing/2014/main" id="{1130385F-B585-483B-B282-E77BD46F55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649" y="4119645"/>
                  <a:ext cx="504000" cy="504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429B538-99FB-4D14-B124-5F9AA83E32B8}"/>
                </a:ext>
              </a:extLst>
            </p:cNvPr>
            <p:cNvSpPr txBox="1"/>
            <p:nvPr/>
          </p:nvSpPr>
          <p:spPr>
            <a:xfrm>
              <a:off x="3199264" y="4847389"/>
              <a:ext cx="10823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/>
                <a:t>蘋果的顆數</a:t>
              </a: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94EBC92-49DE-4AF8-B8F8-8D51389294D9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4938105" y="4549836"/>
              <a:ext cx="614013" cy="4579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5A6C4460-9BDB-4CE7-B9A9-1F0F1E27C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964" y="5007749"/>
              <a:ext cx="7261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B445BCF1-6F70-4891-9F1A-188ED30C965E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4340501" y="4368981"/>
              <a:ext cx="1137808" cy="2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6651B578-FD02-450E-9874-950B93CBBC7C}"/>
                </a:ext>
              </a:extLst>
            </p:cNvPr>
            <p:cNvCxnSpPr>
              <a:cxnSpLocks/>
              <a:stCxn id="12" idx="6"/>
              <a:endCxn id="9" idx="1"/>
            </p:cNvCxnSpPr>
            <p:nvPr/>
          </p:nvCxnSpPr>
          <p:spPr>
            <a:xfrm flipV="1">
              <a:off x="7501649" y="4363978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45A05F8-95C3-410B-898C-2396D3DD5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0501" y="5410492"/>
              <a:ext cx="1484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FC125656-34DE-4407-B9FC-7F136D79A681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5825311" y="4549836"/>
              <a:ext cx="1246147" cy="860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0EF3B5D-02A9-46AA-9691-37734D434619}"/>
                </a:ext>
              </a:extLst>
            </p:cNvPr>
            <p:cNvSpPr txBox="1"/>
            <p:nvPr/>
          </p:nvSpPr>
          <p:spPr>
            <a:xfrm>
              <a:off x="3617226" y="5274669"/>
              <a:ext cx="723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/>
                <a:t>營業稅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401C8E4-2C94-4025-9A1E-4C3D98D310B6}"/>
                </a:ext>
              </a:extLst>
            </p:cNvPr>
            <p:cNvSpPr txBox="1"/>
            <p:nvPr/>
          </p:nvSpPr>
          <p:spPr>
            <a:xfrm>
              <a:off x="4566486" y="4734357"/>
              <a:ext cx="279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  <a:endParaRPr lang="zh-TW" altLang="en-US" sz="16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180E773-EFA1-4969-B31D-586BE491E795}"/>
                </a:ext>
              </a:extLst>
            </p:cNvPr>
            <p:cNvSpPr txBox="1"/>
            <p:nvPr/>
          </p:nvSpPr>
          <p:spPr>
            <a:xfrm>
              <a:off x="4716030" y="4105834"/>
              <a:ext cx="46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100</a:t>
              </a:r>
              <a:endParaRPr lang="zh-TW" altLang="en-US" sz="1600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61D7C9C-B752-4833-A0A0-4F61DF2A4AA1}"/>
                </a:ext>
              </a:extLst>
            </p:cNvPr>
            <p:cNvSpPr txBox="1"/>
            <p:nvPr/>
          </p:nvSpPr>
          <p:spPr>
            <a:xfrm>
              <a:off x="7748525" y="4105834"/>
              <a:ext cx="502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220</a:t>
              </a:r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492C5B7-EFFC-4086-859E-6BC1A3003DBE}"/>
                </a:ext>
              </a:extLst>
            </p:cNvPr>
            <p:cNvSpPr txBox="1"/>
            <p:nvPr/>
          </p:nvSpPr>
          <p:spPr>
            <a:xfrm>
              <a:off x="4924517" y="5155166"/>
              <a:ext cx="433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1.1</a:t>
              </a:r>
              <a:endParaRPr lang="zh-TW" altLang="en-US" sz="1600" dirty="0"/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BA6B578D-1005-495C-B059-114C8F26E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1649" y="4440554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90690B15-653E-4B8F-A1C9-EDF783241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1365" y="4440554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2DB68803-B78F-44C4-898B-F873C868E3B7}"/>
                </a:ext>
              </a:extLst>
            </p:cNvPr>
            <p:cNvCxnSpPr>
              <a:cxnSpLocks/>
            </p:cNvCxnSpPr>
            <p:nvPr/>
          </p:nvCxnSpPr>
          <p:spPr>
            <a:xfrm>
              <a:off x="4340501" y="4440554"/>
              <a:ext cx="1137808" cy="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7A102C6E-BA74-4FCE-AE43-30DB4322EDCA}"/>
                </a:ext>
              </a:extLst>
            </p:cNvPr>
            <p:cNvSpPr txBox="1"/>
            <p:nvPr/>
          </p:nvSpPr>
          <p:spPr>
            <a:xfrm>
              <a:off x="7863657" y="4405151"/>
              <a:ext cx="295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6B0598D2-0A54-4D85-AE9E-5F65275DACB5}"/>
                </a:ext>
              </a:extLst>
            </p:cNvPr>
            <p:cNvSpPr txBox="1"/>
            <p:nvPr/>
          </p:nvSpPr>
          <p:spPr>
            <a:xfrm>
              <a:off x="6274113" y="4392115"/>
              <a:ext cx="469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1.1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9B7F906-923B-42D0-9424-C6508FA3CA0B}"/>
                </a:ext>
              </a:extLst>
            </p:cNvPr>
            <p:cNvSpPr txBox="1"/>
            <p:nvPr/>
          </p:nvSpPr>
          <p:spPr>
            <a:xfrm>
              <a:off x="4718108" y="4405151"/>
              <a:ext cx="468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2.2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FF34C212-A662-48B6-AE32-EAEA8D8255D3}"/>
                </a:ext>
              </a:extLst>
            </p:cNvPr>
            <p:cNvCxnSpPr>
              <a:cxnSpLocks/>
            </p:cNvCxnSpPr>
            <p:nvPr/>
          </p:nvCxnSpPr>
          <p:spPr>
            <a:xfrm>
              <a:off x="4197713" y="5087912"/>
              <a:ext cx="751483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2DE3B21E-567C-46DE-8315-DB1202C01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8850" y="4634792"/>
              <a:ext cx="627382" cy="453119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67C23985-69F5-4380-89F5-79744EE87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235" y="4630295"/>
              <a:ext cx="1239582" cy="8548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88247FC0-F823-49AC-AD04-2068A2DFB9DB}"/>
                </a:ext>
              </a:extLst>
            </p:cNvPr>
            <p:cNvCxnSpPr>
              <a:cxnSpLocks/>
            </p:cNvCxnSpPr>
            <p:nvPr/>
          </p:nvCxnSpPr>
          <p:spPr>
            <a:xfrm>
              <a:off x="4340501" y="5485162"/>
              <a:ext cx="1515734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1F0AF94-F50D-4152-B101-B7924975D5EF}"/>
                </a:ext>
              </a:extLst>
            </p:cNvPr>
            <p:cNvSpPr txBox="1"/>
            <p:nvPr/>
          </p:nvSpPr>
          <p:spPr>
            <a:xfrm>
              <a:off x="4856726" y="5437940"/>
              <a:ext cx="568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200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27189EC5-0D02-4F9A-8FAC-EFAF473D577E}"/>
                </a:ext>
              </a:extLst>
            </p:cNvPr>
            <p:cNvSpPr txBox="1"/>
            <p:nvPr/>
          </p:nvSpPr>
          <p:spPr>
            <a:xfrm>
              <a:off x="4428491" y="5007749"/>
              <a:ext cx="551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100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E01C0F30-C8E4-421D-B1AE-177D69CD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65" y="1467143"/>
            <a:ext cx="2762636" cy="16194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02901D9C-2450-4F04-8738-E719A0920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065" y="3771382"/>
            <a:ext cx="5599524" cy="14631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1E1498B1-92B3-4B30-8483-BD099D56A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772773"/>
            <a:ext cx="5553850" cy="16956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562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75CE6-25E3-4E65-B400-5610D08E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買水果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7BCF135-96BC-408D-9D0E-A4BF79A419E7}"/>
              </a:ext>
            </a:extLst>
          </p:cNvPr>
          <p:cNvGrpSpPr/>
          <p:nvPr/>
        </p:nvGrpSpPr>
        <p:grpSpPr>
          <a:xfrm>
            <a:off x="3807029" y="562673"/>
            <a:ext cx="7988253" cy="3073715"/>
            <a:chOff x="1219199" y="2562225"/>
            <a:chExt cx="7988253" cy="307371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B846BF-6828-4A53-B942-E24947FB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220" y="3040368"/>
              <a:ext cx="546784" cy="546784"/>
            </a:xfrm>
            <a:prstGeom prst="rect">
              <a:avLst/>
            </a:prstGeom>
          </p:spPr>
        </p:pic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55F9DDB5-7409-48B1-938D-5FC85EFFA61F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>
              <a:off x="2561004" y="3313760"/>
              <a:ext cx="1063061" cy="1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0CC37D3-02AD-4C41-802C-17106FD46207}"/>
                </a:ext>
              </a:extLst>
            </p:cNvPr>
            <p:cNvSpPr txBox="1"/>
            <p:nvPr/>
          </p:nvSpPr>
          <p:spPr>
            <a:xfrm>
              <a:off x="2784315" y="3058979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100</a:t>
              </a:r>
              <a:endParaRPr lang="zh-TW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C6EE1003-F078-4602-8EA6-49DBB5A24500}"/>
                    </a:ext>
                  </a:extLst>
                </p:cNvPr>
                <p:cNvSpPr/>
                <p:nvPr/>
              </p:nvSpPr>
              <p:spPr>
                <a:xfrm>
                  <a:off x="3624065" y="3062929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C6EE1003-F078-4602-8EA6-49DBB5A24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65" y="3062929"/>
                  <a:ext cx="504000" cy="504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023CC4FF-142B-4393-B779-5C3CFA012EA1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>
              <a:off x="5769873" y="3732029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55B572E-931B-43FA-90FA-7FFCE0D29FA5}"/>
                </a:ext>
              </a:extLst>
            </p:cNvPr>
            <p:cNvSpPr txBox="1"/>
            <p:nvPr/>
          </p:nvSpPr>
          <p:spPr>
            <a:xfrm>
              <a:off x="6022842" y="346621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650</a:t>
              </a:r>
              <a:endParaRPr lang="zh-TW" altLang="en-US" dirty="0"/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FBC66A8-F542-47C3-85D0-ECEEA0856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5" t="18725" r="12386" b="15555"/>
            <a:stretch/>
          </p:blipFill>
          <p:spPr>
            <a:xfrm>
              <a:off x="8311343" y="3397533"/>
              <a:ext cx="756000" cy="653658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158038D-1B4C-4C7C-88F5-E0F3784410D5}"/>
                </a:ext>
              </a:extLst>
            </p:cNvPr>
            <p:cNvSpPr/>
            <p:nvPr/>
          </p:nvSpPr>
          <p:spPr>
            <a:xfrm>
              <a:off x="1219199" y="2562225"/>
              <a:ext cx="7988253" cy="30737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D387359-58DF-4B69-9B6B-CC1DBACC1A97}"/>
                    </a:ext>
                  </a:extLst>
                </p:cNvPr>
                <p:cNvSpPr/>
                <p:nvPr/>
              </p:nvSpPr>
              <p:spPr>
                <a:xfrm>
                  <a:off x="5265873" y="3480029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a14:m>
                  <a:r>
                    <a:rPr lang="en-US" altLang="zh-TW" sz="1400" dirty="0"/>
                    <a:t>1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D387359-58DF-4B69-9B6B-CC1DBACC1A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873" y="3480029"/>
                  <a:ext cx="504000" cy="504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橢圓 15">
                  <a:extLst>
                    <a:ext uri="{FF2B5EF4-FFF2-40B4-BE49-F238E27FC236}">
                      <a16:creationId xmlns:a16="http://schemas.microsoft.com/office/drawing/2014/main" id="{E2CD2654-9567-4F79-BD70-796079E01181}"/>
                    </a:ext>
                  </a:extLst>
                </p:cNvPr>
                <p:cNvSpPr/>
                <p:nvPr/>
              </p:nvSpPr>
              <p:spPr>
                <a:xfrm>
                  <a:off x="3624065" y="3897129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橢圓 15">
                  <a:extLst>
                    <a:ext uri="{FF2B5EF4-FFF2-40B4-BE49-F238E27FC236}">
                      <a16:creationId xmlns:a16="http://schemas.microsoft.com/office/drawing/2014/main" id="{E2CD2654-9567-4F79-BD70-796079E011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65" y="3897129"/>
                  <a:ext cx="504000" cy="504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82D0412C-F41C-48BC-BB3B-8728FFAF3A1C}"/>
                    </a:ext>
                  </a:extLst>
                </p:cNvPr>
                <p:cNvSpPr/>
                <p:nvPr/>
              </p:nvSpPr>
              <p:spPr>
                <a:xfrm>
                  <a:off x="6785213" y="3480029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82D0412C-F41C-48BC-BB3B-8728FFAF3A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213" y="3480029"/>
                  <a:ext cx="504000" cy="504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0E791F1-F24B-4544-9486-E69F413C2C57}"/>
                </a:ext>
              </a:extLst>
            </p:cNvPr>
            <p:cNvSpPr txBox="1"/>
            <p:nvPr/>
          </p:nvSpPr>
          <p:spPr>
            <a:xfrm>
              <a:off x="1720099" y="2723658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蘋果的顆數</a:t>
              </a: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D5621FF-F15E-4F8E-A907-78CF7A8AAC34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3303346" y="2880658"/>
              <a:ext cx="394528" cy="2560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8C8C7F34-AB05-4C1D-B227-CE2B557A3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622" y="2880658"/>
              <a:ext cx="5608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383D5794-9867-4EE8-81B1-3FC9E2C86838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4128065" y="3313760"/>
              <a:ext cx="719769" cy="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A82F9039-2355-4496-8C53-F745BDE0BB9D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4847834" y="3312591"/>
              <a:ext cx="491848" cy="241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5203813C-2349-4FB7-80B3-EE1AB69E4217}"/>
                </a:ext>
              </a:extLst>
            </p:cNvPr>
            <p:cNvCxnSpPr>
              <a:cxnSpLocks/>
            </p:cNvCxnSpPr>
            <p:nvPr/>
          </p:nvCxnSpPr>
          <p:spPr>
            <a:xfrm>
              <a:off x="2561004" y="4144719"/>
              <a:ext cx="1063061" cy="1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6369FBAE-CEC7-43FC-91B3-7BAC501976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065" y="4144719"/>
              <a:ext cx="719769" cy="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F2FCF57A-BDBC-4EEE-8237-BF6A5BC93C7C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847834" y="3910220"/>
              <a:ext cx="491848" cy="234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8" descr="甜的橘子圖片去背PNG | 矢量圖案和PSD素材| 免费下载| Pngtree">
              <a:extLst>
                <a:ext uri="{FF2B5EF4-FFF2-40B4-BE49-F238E27FC236}">
                  <a16:creationId xmlns:a16="http://schemas.microsoft.com/office/drawing/2014/main" id="{E3ABA096-0200-473D-B101-D91BC08FB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8" t="15719" r="12819" b="14986"/>
            <a:stretch/>
          </p:blipFill>
          <p:spPr bwMode="auto">
            <a:xfrm>
              <a:off x="2011797" y="3892719"/>
              <a:ext cx="5418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DFE4CAA-F649-428D-B3CC-32E2C15C73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8071" y="4627752"/>
              <a:ext cx="5608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6966C2F-50E7-4263-9E89-DAE07CE37FE7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V="1">
              <a:off x="3298957" y="4327320"/>
              <a:ext cx="398917" cy="30043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2C38782-DEB6-4D66-B76C-951152CFE515}"/>
                </a:ext>
              </a:extLst>
            </p:cNvPr>
            <p:cNvSpPr txBox="1"/>
            <p:nvPr/>
          </p:nvSpPr>
          <p:spPr>
            <a:xfrm>
              <a:off x="1720099" y="446936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橘子的顆數</a:t>
              </a: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388CB570-91AB-4311-85D0-C483F2C87C72}"/>
                </a:ext>
              </a:extLst>
            </p:cNvPr>
            <p:cNvCxnSpPr>
              <a:cxnSpLocks/>
              <a:stCxn id="17" idx="6"/>
              <a:endCxn id="13" idx="1"/>
            </p:cNvCxnSpPr>
            <p:nvPr/>
          </p:nvCxnSpPr>
          <p:spPr>
            <a:xfrm flipV="1">
              <a:off x="7289213" y="3724362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8FD3C12-A907-461B-B7E0-24FD2ABBC8A6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>
              <a:off x="2984548" y="5139393"/>
              <a:ext cx="27853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E761BB34-0072-4B7A-B4B8-5BF35C6B2261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5774027" y="3910220"/>
              <a:ext cx="1084995" cy="1237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F5AF8C75-F1CE-4D00-B7B9-4C1375D31E52}"/>
                </a:ext>
              </a:extLst>
            </p:cNvPr>
            <p:cNvSpPr txBox="1"/>
            <p:nvPr/>
          </p:nvSpPr>
          <p:spPr>
            <a:xfrm>
              <a:off x="2784315" y="3858584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150</a:t>
              </a:r>
              <a:endParaRPr lang="zh-TW" altLang="en-US" sz="1600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DC6BBE10-65D6-449B-81F7-19F4BBBAF3E7}"/>
                </a:ext>
              </a:extLst>
            </p:cNvPr>
            <p:cNvSpPr txBox="1"/>
            <p:nvPr/>
          </p:nvSpPr>
          <p:spPr>
            <a:xfrm>
              <a:off x="2261273" y="498550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營業稅</a:t>
              </a: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43F0DD1-92C0-4212-86AC-E72F2858D651}"/>
                </a:ext>
              </a:extLst>
            </p:cNvPr>
            <p:cNvSpPr txBox="1"/>
            <p:nvPr/>
          </p:nvSpPr>
          <p:spPr>
            <a:xfrm>
              <a:off x="2850103" y="4366142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3</a:t>
              </a:r>
              <a:endParaRPr lang="zh-TW" altLang="en-US" sz="1600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07C86CD2-C1F1-40C3-982C-C1ED90EBF47B}"/>
                </a:ext>
              </a:extLst>
            </p:cNvPr>
            <p:cNvSpPr txBox="1"/>
            <p:nvPr/>
          </p:nvSpPr>
          <p:spPr>
            <a:xfrm>
              <a:off x="2873155" y="2629341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2</a:t>
              </a:r>
              <a:endParaRPr lang="zh-TW" altLang="en-US" sz="16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3898D0B-60D4-473E-8FD5-FA0DBEF8D328}"/>
                </a:ext>
              </a:extLst>
            </p:cNvPr>
            <p:cNvSpPr txBox="1"/>
            <p:nvPr/>
          </p:nvSpPr>
          <p:spPr>
            <a:xfrm>
              <a:off x="4292537" y="3040368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200</a:t>
              </a:r>
              <a:endParaRPr lang="zh-TW" altLang="en-US" sz="16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4C4CFC9-4D05-4011-953D-036FB889E97C}"/>
                </a:ext>
              </a:extLst>
            </p:cNvPr>
            <p:cNvSpPr txBox="1"/>
            <p:nvPr/>
          </p:nvSpPr>
          <p:spPr>
            <a:xfrm>
              <a:off x="4292537" y="3915504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450</a:t>
              </a:r>
              <a:endParaRPr lang="zh-TW" altLang="en-US" sz="1600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0D65AA10-37EE-4C4F-9B70-B9E85701F44B}"/>
                </a:ext>
              </a:extLst>
            </p:cNvPr>
            <p:cNvSpPr txBox="1"/>
            <p:nvPr/>
          </p:nvSpPr>
          <p:spPr>
            <a:xfrm>
              <a:off x="7536089" y="346621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715</a:t>
              </a:r>
              <a:endParaRPr lang="zh-TW" altLang="en-US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E77C0B9-D8FF-455B-B828-52A5E4933B94}"/>
                </a:ext>
              </a:extLst>
            </p:cNvPr>
            <p:cNvSpPr txBox="1"/>
            <p:nvPr/>
          </p:nvSpPr>
          <p:spPr>
            <a:xfrm>
              <a:off x="4292537" y="4850578"/>
              <a:ext cx="433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1.1</a:t>
              </a:r>
              <a:endParaRPr lang="zh-TW" altLang="en-US" sz="1600" dirty="0"/>
            </a:p>
          </p:txBody>
        </p: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30206C95-009E-4795-8CDD-68F7A20DD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9213" y="382913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AEBFABE6-4272-4410-8AED-ADE7A7E27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4738" y="382913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45CEE7FE-A4B7-44AC-B772-2DBD811D3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978" y="4229187"/>
              <a:ext cx="767941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4EEEF97F-31BC-4CDE-B273-CC15D85B5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8434" y="3981450"/>
              <a:ext cx="533191" cy="255405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C4E934FB-97CD-4705-91A8-A7E85E29D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575" y="4686110"/>
              <a:ext cx="672943" cy="9715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E7B5757A-97A7-45B3-93A1-ED1EDD515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5033" y="4410075"/>
              <a:ext cx="379242" cy="283704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17E52FA4-E82F-4976-80FF-9637CAB28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548" y="5245780"/>
              <a:ext cx="2861001" cy="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3BE22F84-6124-4828-ABDB-23E510A26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6304" y="4027469"/>
              <a:ext cx="1084995" cy="1218312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F29800C7-ED7F-4E0B-8918-43C1DA56B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76" y="3399935"/>
              <a:ext cx="726161" cy="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AFEA41BD-03FF-4A4C-BA7B-240A2A0CD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004" y="3371850"/>
              <a:ext cx="1039446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5E49622A-18F3-40D7-9C56-BDDA41C62086}"/>
                </a:ext>
              </a:extLst>
            </p:cNvPr>
            <p:cNvCxnSpPr>
              <a:cxnSpLocks/>
            </p:cNvCxnSpPr>
            <p:nvPr/>
          </p:nvCxnSpPr>
          <p:spPr>
            <a:xfrm>
              <a:off x="4827163" y="3396311"/>
              <a:ext cx="449687" cy="213664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B4772E85-6DA9-41FF-9237-D5E4D3B8B1D7}"/>
                </a:ext>
              </a:extLst>
            </p:cNvPr>
            <p:cNvCxnSpPr>
              <a:cxnSpLocks/>
            </p:cNvCxnSpPr>
            <p:nvPr/>
          </p:nvCxnSpPr>
          <p:spPr>
            <a:xfrm>
              <a:off x="2573676" y="4216045"/>
              <a:ext cx="1055349" cy="353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0C6FD28F-5391-46FE-A894-66FB9C79A21E}"/>
                </a:ext>
              </a:extLst>
            </p:cNvPr>
            <p:cNvCxnSpPr>
              <a:cxnSpLocks/>
            </p:cNvCxnSpPr>
            <p:nvPr/>
          </p:nvCxnSpPr>
          <p:spPr>
            <a:xfrm>
              <a:off x="2784315" y="2947005"/>
              <a:ext cx="468398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F6A4BD0B-7064-464F-9CB9-0E746311D302}"/>
                </a:ext>
              </a:extLst>
            </p:cNvPr>
            <p:cNvCxnSpPr>
              <a:cxnSpLocks/>
            </p:cNvCxnSpPr>
            <p:nvPr/>
          </p:nvCxnSpPr>
          <p:spPr>
            <a:xfrm>
              <a:off x="3244396" y="2930827"/>
              <a:ext cx="384629" cy="279098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0971DE5-9B1A-451B-B6CB-9B6768924684}"/>
                </a:ext>
              </a:extLst>
            </p:cNvPr>
            <p:cNvSpPr txBox="1"/>
            <p:nvPr/>
          </p:nvSpPr>
          <p:spPr>
            <a:xfrm>
              <a:off x="7651310" y="37993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1EE07C9-94C0-4BCB-A121-3DFAC6A6B039}"/>
                </a:ext>
              </a:extLst>
            </p:cNvPr>
            <p:cNvSpPr txBox="1"/>
            <p:nvPr/>
          </p:nvSpPr>
          <p:spPr>
            <a:xfrm>
              <a:off x="6077588" y="3799363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1.1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014431A0-34CA-46C8-AF84-8B867C108501}"/>
                </a:ext>
              </a:extLst>
            </p:cNvPr>
            <p:cNvSpPr txBox="1"/>
            <p:nvPr/>
          </p:nvSpPr>
          <p:spPr>
            <a:xfrm>
              <a:off x="4245862" y="5266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650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4ABA9972-BCE9-4998-8A7B-30895472E4B1}"/>
                </a:ext>
              </a:extLst>
            </p:cNvPr>
            <p:cNvSpPr txBox="1"/>
            <p:nvPr/>
          </p:nvSpPr>
          <p:spPr>
            <a:xfrm>
              <a:off x="4296663" y="4197138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1.1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679A183-4A45-4C21-B4C3-14289AEC2FD4}"/>
                </a:ext>
              </a:extLst>
            </p:cNvPr>
            <p:cNvSpPr txBox="1"/>
            <p:nvPr/>
          </p:nvSpPr>
          <p:spPr>
            <a:xfrm>
              <a:off x="4296663" y="3368727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1.1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849A62E1-6194-4A6A-A428-7008169A5E3F}"/>
                </a:ext>
              </a:extLst>
            </p:cNvPr>
            <p:cNvSpPr txBox="1"/>
            <p:nvPr/>
          </p:nvSpPr>
          <p:spPr>
            <a:xfrm>
              <a:off x="2774164" y="3368727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2.2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B87655C1-13AC-4D94-9231-63D98C11693A}"/>
                </a:ext>
              </a:extLst>
            </p:cNvPr>
            <p:cNvSpPr txBox="1"/>
            <p:nvPr/>
          </p:nvSpPr>
          <p:spPr>
            <a:xfrm>
              <a:off x="2774164" y="288213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110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6F15E66C-175D-437A-BBD4-62E559CE7377}"/>
                </a:ext>
              </a:extLst>
            </p:cNvPr>
            <p:cNvSpPr txBox="1"/>
            <p:nvPr/>
          </p:nvSpPr>
          <p:spPr>
            <a:xfrm>
              <a:off x="2772645" y="4197138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3.3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74F4D33-9EC3-4806-86FC-03EB666419D2}"/>
                </a:ext>
              </a:extLst>
            </p:cNvPr>
            <p:cNvSpPr txBox="1"/>
            <p:nvPr/>
          </p:nvSpPr>
          <p:spPr>
            <a:xfrm>
              <a:off x="2835369" y="461617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165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4F75E163-6BC7-4376-9D6B-86F6C2DF1F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103" y="1293379"/>
            <a:ext cx="3599542" cy="2343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3F10CC53-FB8C-4D9F-A205-59B944B46E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103" y="3753845"/>
            <a:ext cx="7363853" cy="25149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974965D6-0415-424A-8E23-0CC33BC9CE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7105" y="4171132"/>
            <a:ext cx="4904047" cy="108366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6477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5E9EAB1-0EC7-4A39-A9BC-3E15AA2E15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𝑅𝑒𝐿𝑈</m:t>
                    </m:r>
                  </m:oMath>
                </a14:m>
                <a:r>
                  <a:rPr lang="zh-TW" altLang="en-US" dirty="0"/>
                  <a:t>層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5E9EAB1-0EC7-4A39-A9BC-3E15AA2E15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CC4361A-8C16-47BF-BA5A-D9F44B8D31CC}"/>
                  </a:ext>
                </a:extLst>
              </p:cNvPr>
              <p:cNvSpPr txBox="1"/>
              <p:nvPr/>
            </p:nvSpPr>
            <p:spPr>
              <a:xfrm>
                <a:off x="785091" y="1773382"/>
                <a:ext cx="2292294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  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CC4361A-8C16-47BF-BA5A-D9F44B8D3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91" y="1773382"/>
                <a:ext cx="2292294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E8C7617-8C59-4BF0-90A3-A942FDC070E8}"/>
                  </a:ext>
                </a:extLst>
              </p:cNvPr>
              <p:cNvSpPr txBox="1"/>
              <p:nvPr/>
            </p:nvSpPr>
            <p:spPr>
              <a:xfrm>
                <a:off x="624601" y="3355046"/>
                <a:ext cx="2463815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  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E8C7617-8C59-4BF0-90A3-A942FDC07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01" y="3355046"/>
                <a:ext cx="2463815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下 5">
            <a:extLst>
              <a:ext uri="{FF2B5EF4-FFF2-40B4-BE49-F238E27FC236}">
                <a16:creationId xmlns:a16="http://schemas.microsoft.com/office/drawing/2014/main" id="{E4A52463-C5D4-467D-BB87-ECA683A0A59C}"/>
              </a:ext>
            </a:extLst>
          </p:cNvPr>
          <p:cNvSpPr/>
          <p:nvPr/>
        </p:nvSpPr>
        <p:spPr>
          <a:xfrm>
            <a:off x="1717962" y="2792253"/>
            <a:ext cx="277091" cy="460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944DC88-578B-4C51-B228-C56EAC3B3FB3}"/>
              </a:ext>
            </a:extLst>
          </p:cNvPr>
          <p:cNvGrpSpPr/>
          <p:nvPr/>
        </p:nvGrpSpPr>
        <p:grpSpPr>
          <a:xfrm>
            <a:off x="4097554" y="1515075"/>
            <a:ext cx="2568473" cy="1369033"/>
            <a:chOff x="1060592" y="2253284"/>
            <a:chExt cx="2568473" cy="1369033"/>
          </a:xfrm>
        </p:grpSpPr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77C186F2-1073-44FD-A039-5F54E85A1369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087595" y="2661061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1B878501-7219-48E3-8F1F-A37745A1DABA}"/>
                    </a:ext>
                  </a:extLst>
                </p:cNvPr>
                <p:cNvSpPr txBox="1"/>
                <p:nvPr/>
              </p:nvSpPr>
              <p:spPr>
                <a:xfrm>
                  <a:off x="1339737" y="2290965"/>
                  <a:ext cx="502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1B878501-7219-48E3-8F1F-A37745A1D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737" y="2290965"/>
                  <a:ext cx="502061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8D85A013-BD7C-4618-A003-517FE93E98B5}"/>
                    </a:ext>
                  </a:extLst>
                </p:cNvPr>
                <p:cNvSpPr/>
                <p:nvPr/>
              </p:nvSpPr>
              <p:spPr>
                <a:xfrm>
                  <a:off x="2102935" y="2409061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𝑟𝑒𝑙𝑢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8D85A013-BD7C-4618-A003-517FE93E98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935" y="2409061"/>
                  <a:ext cx="504000" cy="504000"/>
                </a:xfrm>
                <a:prstGeom prst="ellipse">
                  <a:avLst/>
                </a:prstGeom>
                <a:blipFill>
                  <a:blip r:embed="rId6"/>
                  <a:stretch>
                    <a:fillRect l="-12941" r="-35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EC31DE66-51F8-45CC-8E6B-D8ADE074449C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2606935" y="2653394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549867A7-FE27-418C-B46A-DCFE2934253F}"/>
                    </a:ext>
                  </a:extLst>
                </p:cNvPr>
                <p:cNvSpPr txBox="1"/>
                <p:nvPr/>
              </p:nvSpPr>
              <p:spPr>
                <a:xfrm>
                  <a:off x="2853810" y="2253284"/>
                  <a:ext cx="502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549867A7-FE27-418C-B46A-DCFE29342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3810" y="2253284"/>
                  <a:ext cx="502061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8A949F2B-4CF3-4486-B7CB-CD68DB2C7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3776" y="275169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649D308D-C43E-4E62-961E-E87F09863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592" y="275169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7AB8FACA-9A54-4FA9-A856-9B1FE6561B91}"/>
                    </a:ext>
                  </a:extLst>
                </p:cNvPr>
                <p:cNvSpPr txBox="1"/>
                <p:nvPr/>
              </p:nvSpPr>
              <p:spPr>
                <a:xfrm>
                  <a:off x="1244118" y="2764582"/>
                  <a:ext cx="838604" cy="8577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7AB8FACA-9A54-4FA9-A856-9B1FE6561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118" y="2764582"/>
                  <a:ext cx="838604" cy="8577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17B50B5A-FD66-4207-9B4A-B3BC997FA015}"/>
                    </a:ext>
                  </a:extLst>
                </p:cNvPr>
                <p:cNvSpPr txBox="1"/>
                <p:nvPr/>
              </p:nvSpPr>
              <p:spPr>
                <a:xfrm>
                  <a:off x="2649309" y="2764582"/>
                  <a:ext cx="838604" cy="8577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17B50B5A-FD66-4207-9B4A-B3BC997FA0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309" y="2764582"/>
                  <a:ext cx="838604" cy="85773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39F9FB73-5742-4C3E-8874-3E18C5327FF1}"/>
              </a:ext>
            </a:extLst>
          </p:cNvPr>
          <p:cNvSpPr/>
          <p:nvPr/>
        </p:nvSpPr>
        <p:spPr>
          <a:xfrm>
            <a:off x="3910445" y="836217"/>
            <a:ext cx="2914650" cy="21165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EC4F0-FEC3-4EA3-B917-6FAC9FE151A2}"/>
                  </a:ext>
                </a:extLst>
              </p:cNvPr>
              <p:cNvSpPr/>
              <p:nvPr/>
            </p:nvSpPr>
            <p:spPr>
              <a:xfrm>
                <a:off x="4772318" y="949982"/>
                <a:ext cx="11909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𝑥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&gt;0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時</m:t>
                      </m:r>
                    </m:oMath>
                  </m:oMathPara>
                </a14:m>
                <a:endPara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EC4F0-FEC3-4EA3-B917-6FAC9FE15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18" y="949982"/>
                <a:ext cx="1190903" cy="400110"/>
              </a:xfrm>
              <a:prstGeom prst="rect">
                <a:avLst/>
              </a:prstGeom>
              <a:blipFill>
                <a:blip r:embed="rId10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群組 29">
            <a:extLst>
              <a:ext uri="{FF2B5EF4-FFF2-40B4-BE49-F238E27FC236}">
                <a16:creationId xmlns:a16="http://schemas.microsoft.com/office/drawing/2014/main" id="{F606C1A6-54AE-4EF8-A373-96BD06392AF2}"/>
              </a:ext>
            </a:extLst>
          </p:cNvPr>
          <p:cNvGrpSpPr/>
          <p:nvPr/>
        </p:nvGrpSpPr>
        <p:grpSpPr>
          <a:xfrm>
            <a:off x="4097554" y="4193186"/>
            <a:ext cx="2568473" cy="1369033"/>
            <a:chOff x="1060592" y="2253284"/>
            <a:chExt cx="2568473" cy="1369033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AF4233D-ABEA-483E-A808-F9C69DDEC317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087595" y="2661061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F25A55E8-2279-4995-8AFD-261D97644C4E}"/>
                    </a:ext>
                  </a:extLst>
                </p:cNvPr>
                <p:cNvSpPr txBox="1"/>
                <p:nvPr/>
              </p:nvSpPr>
              <p:spPr>
                <a:xfrm>
                  <a:off x="1339737" y="2290965"/>
                  <a:ext cx="502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F25A55E8-2279-4995-8AFD-261D97644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737" y="2290965"/>
                  <a:ext cx="502061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D056F23-49BC-4701-B8AE-779563526274}"/>
                    </a:ext>
                  </a:extLst>
                </p:cNvPr>
                <p:cNvSpPr/>
                <p:nvPr/>
              </p:nvSpPr>
              <p:spPr>
                <a:xfrm>
                  <a:off x="2102935" y="2409061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𝑟𝑒𝑙𝑢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8D056F23-49BC-4701-B8AE-7795635262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935" y="2409061"/>
                  <a:ext cx="504000" cy="504000"/>
                </a:xfrm>
                <a:prstGeom prst="ellipse">
                  <a:avLst/>
                </a:prstGeom>
                <a:blipFill>
                  <a:blip r:embed="rId12"/>
                  <a:stretch>
                    <a:fillRect l="-12941" r="-35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EED7F7B0-8E41-431A-8A7C-44784A353A95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 flipV="1">
              <a:off x="2606935" y="2653394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9B735B36-1BDE-4B78-81CC-85ED0A4A593B}"/>
                    </a:ext>
                  </a:extLst>
                </p:cNvPr>
                <p:cNvSpPr txBox="1"/>
                <p:nvPr/>
              </p:nvSpPr>
              <p:spPr>
                <a:xfrm>
                  <a:off x="2853810" y="2253284"/>
                  <a:ext cx="502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9B735B36-1BDE-4B78-81CC-85ED0A4A5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3810" y="2253284"/>
                  <a:ext cx="502061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4C590026-CADC-45B4-AEFD-071DB01325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3776" y="275169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800B3FC7-BBAD-4B73-A78C-23F0D33E2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592" y="275169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F87F4C-0A39-41FB-8229-6DEB81FCE692}"/>
                    </a:ext>
                  </a:extLst>
                </p:cNvPr>
                <p:cNvSpPr txBox="1"/>
                <p:nvPr/>
              </p:nvSpPr>
              <p:spPr>
                <a:xfrm>
                  <a:off x="1244118" y="2764582"/>
                  <a:ext cx="8386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F87F4C-0A39-41FB-8229-6DEB81FCE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118" y="2764582"/>
                  <a:ext cx="83860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E4CCB8FA-8531-4D86-AE3F-793A202C21F6}"/>
                    </a:ext>
                  </a:extLst>
                </p:cNvPr>
                <p:cNvSpPr txBox="1"/>
                <p:nvPr/>
              </p:nvSpPr>
              <p:spPr>
                <a:xfrm>
                  <a:off x="2649309" y="2764582"/>
                  <a:ext cx="838604" cy="8577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E4CCB8FA-8531-4D86-AE3F-793A202C2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309" y="2764582"/>
                  <a:ext cx="838604" cy="8577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C41EFF18-70BB-4863-986B-66CE4C4DDBC8}"/>
              </a:ext>
            </a:extLst>
          </p:cNvPr>
          <p:cNvSpPr/>
          <p:nvPr/>
        </p:nvSpPr>
        <p:spPr>
          <a:xfrm>
            <a:off x="3910445" y="3514328"/>
            <a:ext cx="2914650" cy="21165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E6A9B6-8899-4E60-A02F-58D9B403B8A1}"/>
                  </a:ext>
                </a:extLst>
              </p:cNvPr>
              <p:cNvSpPr/>
              <p:nvPr/>
            </p:nvSpPr>
            <p:spPr>
              <a:xfrm>
                <a:off x="4772318" y="3628093"/>
                <a:ext cx="11909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𝑥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≤0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時</m:t>
                      </m:r>
                    </m:oMath>
                  </m:oMathPara>
                </a14:m>
                <a:endPara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5E6A9B6-8899-4E60-A02F-58D9B403B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18" y="3628093"/>
                <a:ext cx="1190903" cy="400110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圖片 41">
            <a:extLst>
              <a:ext uri="{FF2B5EF4-FFF2-40B4-BE49-F238E27FC236}">
                <a16:creationId xmlns:a16="http://schemas.microsoft.com/office/drawing/2014/main" id="{891AA1CF-D862-4240-BFEA-7AB4E715C0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54547" y="355062"/>
            <a:ext cx="2905530" cy="34580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6997E51-B773-4A90-B8D9-9684CFA23F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8704" y="4028203"/>
            <a:ext cx="3877216" cy="2410161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5460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3E4D024-1381-45C2-B3F8-544CF79C3C1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𝑆𝑖𝑔𝑚𝑜𝑖𝑑</m:t>
                    </m:r>
                  </m:oMath>
                </a14:m>
                <a:r>
                  <a:rPr lang="zh-TW" altLang="en-US" dirty="0"/>
                  <a:t>層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3E4D024-1381-45C2-B3F8-544CF79C3C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群組 96">
            <a:extLst>
              <a:ext uri="{FF2B5EF4-FFF2-40B4-BE49-F238E27FC236}">
                <a16:creationId xmlns:a16="http://schemas.microsoft.com/office/drawing/2014/main" id="{822ABC0B-0296-4EEE-B532-8BB7E6C96AB4}"/>
              </a:ext>
            </a:extLst>
          </p:cNvPr>
          <p:cNvGrpSpPr/>
          <p:nvPr/>
        </p:nvGrpSpPr>
        <p:grpSpPr>
          <a:xfrm>
            <a:off x="1281318" y="1856737"/>
            <a:ext cx="9003000" cy="1908185"/>
            <a:chOff x="1293091" y="1520815"/>
            <a:chExt cx="9003000" cy="1908185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2BD03CDC-3D1B-494F-AFFE-15300A295C6C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3632545" y="2047823"/>
              <a:ext cx="14863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674C8BE-02BC-482C-B712-F45074559901}"/>
                </a:ext>
              </a:extLst>
            </p:cNvPr>
            <p:cNvSpPr/>
            <p:nvPr/>
          </p:nvSpPr>
          <p:spPr>
            <a:xfrm>
              <a:off x="1293091" y="1520815"/>
              <a:ext cx="9003000" cy="190818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BBD69EB8-C0B3-4742-A8BA-8C7D839BCA63}"/>
                    </a:ext>
                  </a:extLst>
                </p:cNvPr>
                <p:cNvSpPr/>
                <p:nvPr/>
              </p:nvSpPr>
              <p:spPr>
                <a:xfrm>
                  <a:off x="3128545" y="1795823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TW" sz="1400" dirty="0"/>
                    <a:t>1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BBD69EB8-C0B3-4742-A8BA-8C7D839BC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545" y="1795823"/>
                  <a:ext cx="504000" cy="504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8F2B208B-0B28-4558-9C07-7534AC96D4D1}"/>
                    </a:ext>
                  </a:extLst>
                </p:cNvPr>
                <p:cNvSpPr/>
                <p:nvPr/>
              </p:nvSpPr>
              <p:spPr>
                <a:xfrm>
                  <a:off x="5118936" y="1795823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𝑒𝑥𝑝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8F2B208B-0B28-4558-9C07-7534AC96D4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8936" y="1795823"/>
                  <a:ext cx="504000" cy="504000"/>
                </a:xfrm>
                <a:prstGeom prst="ellipse">
                  <a:avLst/>
                </a:prstGeom>
                <a:blipFill>
                  <a:blip r:embed="rId4"/>
                  <a:stretch>
                    <a:fillRect l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89B0C87-DF20-4117-9E39-CE9FB4967578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565125" y="2040156"/>
              <a:ext cx="15634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A304054-578A-4229-A039-F91B9A23B0DC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5622936" y="2040156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8AF29563-7A1B-407B-AA69-75F37785DD8C}"/>
                    </a:ext>
                  </a:extLst>
                </p:cNvPr>
                <p:cNvSpPr txBox="1"/>
                <p:nvPr/>
              </p:nvSpPr>
              <p:spPr>
                <a:xfrm>
                  <a:off x="2386689" y="1730693"/>
                  <a:ext cx="4683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8AF29563-7A1B-407B-AA69-75F37785DD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689" y="1730693"/>
                  <a:ext cx="4683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322CF145-D639-4591-9268-A28564A639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2936" y="2116732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09D3477-7379-409E-A6A2-F24F032BA985}"/>
                </a:ext>
              </a:extLst>
            </p:cNvPr>
            <p:cNvCxnSpPr>
              <a:cxnSpLocks/>
            </p:cNvCxnSpPr>
            <p:nvPr/>
          </p:nvCxnSpPr>
          <p:spPr>
            <a:xfrm>
              <a:off x="3639174" y="2116732"/>
              <a:ext cx="1440866" cy="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94750FFB-BE55-4AF5-B9C8-FFF54AC05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171" y="2116733"/>
              <a:ext cx="1639374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1606066C-C1EF-4B46-8417-2E5689FA3C3D}"/>
                    </a:ext>
                  </a:extLst>
                </p:cNvPr>
                <p:cNvSpPr/>
                <p:nvPr/>
              </p:nvSpPr>
              <p:spPr>
                <a:xfrm>
                  <a:off x="6645066" y="1795823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1606066C-C1EF-4B46-8417-2E5689FA3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5066" y="1795823"/>
                  <a:ext cx="504000" cy="504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6543452-313E-4DFD-8D10-77C539793E1F}"/>
                </a:ext>
              </a:extLst>
            </p:cNvPr>
            <p:cNvCxnSpPr>
              <a:cxnSpLocks/>
              <a:stCxn id="37" idx="6"/>
            </p:cNvCxnSpPr>
            <p:nvPr/>
          </p:nvCxnSpPr>
          <p:spPr>
            <a:xfrm>
              <a:off x="7149066" y="2047823"/>
              <a:ext cx="13261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D667A1A0-BCC0-47FE-ABCE-48047943B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9066" y="2124399"/>
              <a:ext cx="1326137" cy="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4C7BE962-5632-4A00-B575-2B296A912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8580" y="2262818"/>
              <a:ext cx="404171" cy="100442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D0CBB0E6-46D6-40A6-AD8B-88F72C1A0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439" y="3267244"/>
              <a:ext cx="7261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7B0D9500-F65E-4458-AF97-7C6CBEC5A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147" y="3267244"/>
              <a:ext cx="7261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>
                  <a:extLst>
                    <a:ext uri="{FF2B5EF4-FFF2-40B4-BE49-F238E27FC236}">
                      <a16:creationId xmlns:a16="http://schemas.microsoft.com/office/drawing/2014/main" id="{508BF108-D34B-458F-BF2D-685AE535B8C3}"/>
                    </a:ext>
                  </a:extLst>
                </p:cNvPr>
                <p:cNvSpPr/>
                <p:nvPr/>
              </p:nvSpPr>
              <p:spPr>
                <a:xfrm>
                  <a:off x="8516574" y="1795823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橢圓 50">
                  <a:extLst>
                    <a:ext uri="{FF2B5EF4-FFF2-40B4-BE49-F238E27FC236}">
                      <a16:creationId xmlns:a16="http://schemas.microsoft.com/office/drawing/2014/main" id="{508BF108-D34B-458F-BF2D-685AE535B8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6574" y="1795823"/>
                  <a:ext cx="504000" cy="504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4DB846E4-AD49-4D96-B743-8C455467DE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574" y="2040156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9004B615-ADCD-4A54-B3D0-E5013D957AAD}"/>
                    </a:ext>
                  </a:extLst>
                </p:cNvPr>
                <p:cNvSpPr txBox="1"/>
                <p:nvPr/>
              </p:nvSpPr>
              <p:spPr>
                <a:xfrm>
                  <a:off x="9265512" y="1705239"/>
                  <a:ext cx="5020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9004B615-ADCD-4A54-B3D0-E5013D957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512" y="1705239"/>
                  <a:ext cx="50206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018FBEF3-7B33-4631-9BB2-CB29FC63E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574" y="2116732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5FBDAF07-A275-4215-B506-ECA97BCEABE9}"/>
                    </a:ext>
                  </a:extLst>
                </p:cNvPr>
                <p:cNvSpPr txBox="1"/>
                <p:nvPr/>
              </p:nvSpPr>
              <p:spPr>
                <a:xfrm>
                  <a:off x="9265512" y="2116732"/>
                  <a:ext cx="464742" cy="666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5FBDAF07-A275-4215-B506-ECA97BCEA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512" y="2116732"/>
                  <a:ext cx="464742" cy="66633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EF65ADAC-AEF2-49D0-9C76-F50C60058C4B}"/>
                    </a:ext>
                  </a:extLst>
                </p:cNvPr>
                <p:cNvSpPr txBox="1"/>
                <p:nvPr/>
              </p:nvSpPr>
              <p:spPr>
                <a:xfrm>
                  <a:off x="4437343" y="1730693"/>
                  <a:ext cx="4683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EF65ADAC-AEF2-49D0-9C76-F50C60058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7343" y="1730693"/>
                  <a:ext cx="46839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384BD15-4744-42C8-AE48-E53AEB76C7C6}"/>
                    </a:ext>
                  </a:extLst>
                </p:cNvPr>
                <p:cNvSpPr txBox="1"/>
                <p:nvPr/>
              </p:nvSpPr>
              <p:spPr>
                <a:xfrm>
                  <a:off x="5693672" y="1703488"/>
                  <a:ext cx="9513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384BD15-4744-42C8-AE48-E53AEB76C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672" y="1703488"/>
                  <a:ext cx="95139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9615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39350E41-287F-4824-B1D6-207AA8303443}"/>
                    </a:ext>
                  </a:extLst>
                </p:cNvPr>
                <p:cNvSpPr txBox="1"/>
                <p:nvPr/>
              </p:nvSpPr>
              <p:spPr>
                <a:xfrm>
                  <a:off x="7135729" y="1697646"/>
                  <a:ext cx="14460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39350E41-287F-4824-B1D6-207AA83034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729" y="1697646"/>
                  <a:ext cx="1446034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844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5E4426D8-2308-41BF-8C86-3EF963285F14}"/>
                    </a:ext>
                  </a:extLst>
                </p:cNvPr>
                <p:cNvSpPr txBox="1"/>
                <p:nvPr/>
              </p:nvSpPr>
              <p:spPr>
                <a:xfrm>
                  <a:off x="7377619" y="2116732"/>
                  <a:ext cx="901807" cy="666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5E4426D8-2308-41BF-8C86-3EF963285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619" y="2116732"/>
                  <a:ext cx="901807" cy="6663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819740E9-A4FB-4145-9A32-04050070E421}"/>
                    </a:ext>
                  </a:extLst>
                </p:cNvPr>
                <p:cNvSpPr txBox="1"/>
                <p:nvPr/>
              </p:nvSpPr>
              <p:spPr>
                <a:xfrm>
                  <a:off x="5685744" y="2116732"/>
                  <a:ext cx="901807" cy="666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819740E9-A4FB-4145-9A32-04050070E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5744" y="2116732"/>
                  <a:ext cx="901807" cy="6663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FA375CF4-6B3C-4C4C-9C0E-45DE7492C502}"/>
                    </a:ext>
                  </a:extLst>
                </p:cNvPr>
                <p:cNvSpPr txBox="1"/>
                <p:nvPr/>
              </p:nvSpPr>
              <p:spPr>
                <a:xfrm>
                  <a:off x="3483607" y="2160038"/>
                  <a:ext cx="1714338" cy="666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FA375CF4-6B3C-4C4C-9C0E-45DE7492C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3607" y="2160038"/>
                  <a:ext cx="1714338" cy="66633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27A87E84-E7A6-4173-B90F-5028B56B5D57}"/>
                    </a:ext>
                  </a:extLst>
                </p:cNvPr>
                <p:cNvSpPr txBox="1"/>
                <p:nvPr/>
              </p:nvSpPr>
              <p:spPr>
                <a:xfrm>
                  <a:off x="1477757" y="2160038"/>
                  <a:ext cx="1714338" cy="684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27A87E84-E7A6-4173-B90F-5028B56B5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757" y="2160038"/>
                  <a:ext cx="1714338" cy="684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FC6D4535-21D1-4970-83E3-3B0655320957}"/>
                    </a:ext>
                  </a:extLst>
                </p:cNvPr>
                <p:cNvSpPr txBox="1"/>
                <p:nvPr/>
              </p:nvSpPr>
              <p:spPr>
                <a:xfrm>
                  <a:off x="2217420" y="2958882"/>
                  <a:ext cx="4719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FC6D4535-21D1-4970-83E3-3B0655320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420" y="2958882"/>
                  <a:ext cx="471987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82503B60-BF81-4FF9-81D4-4ABD6685FEC6}"/>
                    </a:ext>
                  </a:extLst>
                </p:cNvPr>
                <p:cNvSpPr txBox="1"/>
                <p:nvPr/>
              </p:nvSpPr>
              <p:spPr>
                <a:xfrm>
                  <a:off x="5781169" y="2943601"/>
                  <a:ext cx="4719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82503B60-BF81-4FF9-81D4-4ABD6685FE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1169" y="2943601"/>
                  <a:ext cx="471987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6BABD076-A8A8-45A5-8093-E20AA5FDC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2288" y="2262818"/>
              <a:ext cx="404171" cy="100442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60547833-2F23-4B78-9566-760AE00F528C}"/>
              </a:ext>
            </a:extLst>
          </p:cNvPr>
          <p:cNvGrpSpPr/>
          <p:nvPr/>
        </p:nvGrpSpPr>
        <p:grpSpPr>
          <a:xfrm>
            <a:off x="1293091" y="4068223"/>
            <a:ext cx="4176827" cy="1740686"/>
            <a:chOff x="942108" y="4331855"/>
            <a:chExt cx="4176827" cy="17406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D67DFCC4-96D4-42FA-A533-6F7F989A47A2}"/>
                    </a:ext>
                  </a:extLst>
                </p:cNvPr>
                <p:cNvSpPr txBox="1"/>
                <p:nvPr/>
              </p:nvSpPr>
              <p:spPr>
                <a:xfrm>
                  <a:off x="1068308" y="5245606"/>
                  <a:ext cx="1714338" cy="684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D67DFCC4-96D4-42FA-A533-6F7F989A4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308" y="5245606"/>
                  <a:ext cx="1714338" cy="684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75359ABA-2A9A-4BEF-AA95-C9C2DB8A4786}"/>
                </a:ext>
              </a:extLst>
            </p:cNvPr>
            <p:cNvGrpSpPr/>
            <p:nvPr/>
          </p:nvGrpSpPr>
          <p:grpSpPr>
            <a:xfrm>
              <a:off x="942108" y="4331855"/>
              <a:ext cx="4176827" cy="1740686"/>
              <a:chOff x="942108" y="4331855"/>
              <a:chExt cx="4176827" cy="1740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字方塊 75">
                    <a:extLst>
                      <a:ext uri="{FF2B5EF4-FFF2-40B4-BE49-F238E27FC236}">
                        <a16:creationId xmlns:a16="http://schemas.microsoft.com/office/drawing/2014/main" id="{05F63005-7224-4139-ADA2-9B6917830237}"/>
                      </a:ext>
                    </a:extLst>
                  </p:cNvPr>
                  <p:cNvSpPr txBox="1"/>
                  <p:nvPr/>
                </p:nvSpPr>
                <p:spPr>
                  <a:xfrm>
                    <a:off x="1609734" y="4672547"/>
                    <a:ext cx="50206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6" name="文字方塊 75">
                    <a:extLst>
                      <a:ext uri="{FF2B5EF4-FFF2-40B4-BE49-F238E27FC236}">
                        <a16:creationId xmlns:a16="http://schemas.microsoft.com/office/drawing/2014/main" id="{05F63005-7224-4139-ADA2-9B69178302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9734" y="4672547"/>
                    <a:ext cx="502061" cy="40011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橢圓 76">
                    <a:extLst>
                      <a:ext uri="{FF2B5EF4-FFF2-40B4-BE49-F238E27FC236}">
                        <a16:creationId xmlns:a16="http://schemas.microsoft.com/office/drawing/2014/main" id="{7BE1864D-8293-49D0-85EF-4C313111BFF5}"/>
                      </a:ext>
                    </a:extLst>
                  </p:cNvPr>
                  <p:cNvSpPr/>
                  <p:nvPr/>
                </p:nvSpPr>
                <p:spPr>
                  <a:xfrm>
                    <a:off x="2557863" y="4610872"/>
                    <a:ext cx="900000" cy="900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𝑠𝑖𝑔𝑚𝑜𝑖𝑑</m:t>
                          </m:r>
                        </m:oMath>
                      </m:oMathPara>
                    </a14:m>
                    <a:endParaRPr lang="zh-TW" altLang="en-US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7" name="橢圓 76">
                    <a:extLst>
                      <a:ext uri="{FF2B5EF4-FFF2-40B4-BE49-F238E27FC236}">
                        <a16:creationId xmlns:a16="http://schemas.microsoft.com/office/drawing/2014/main" id="{7BE1864D-8293-49D0-85EF-4C313111BF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7863" y="4610872"/>
                    <a:ext cx="900000" cy="900000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 l="-11333" r="-5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9FCA8446-6140-47ED-9AA4-3A1FC943964D}"/>
                      </a:ext>
                    </a:extLst>
                  </p:cNvPr>
                  <p:cNvSpPr txBox="1"/>
                  <p:nvPr/>
                </p:nvSpPr>
                <p:spPr>
                  <a:xfrm>
                    <a:off x="3968505" y="4634866"/>
                    <a:ext cx="50206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9FCA8446-6140-47ED-9AA4-3A1FC94396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505" y="4634866"/>
                    <a:ext cx="502061" cy="40011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5078BF7-A599-4CED-B26D-AAD51E74F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9200" y="5133280"/>
                <a:ext cx="1283130" cy="7666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字方塊 82">
                    <a:extLst>
                      <a:ext uri="{FF2B5EF4-FFF2-40B4-BE49-F238E27FC236}">
                        <a16:creationId xmlns:a16="http://schemas.microsoft.com/office/drawing/2014/main" id="{78D9D247-A61D-449B-A62E-0593CC29944E}"/>
                      </a:ext>
                    </a:extLst>
                  </p:cNvPr>
                  <p:cNvSpPr txBox="1"/>
                  <p:nvPr/>
                </p:nvSpPr>
                <p:spPr>
                  <a:xfrm>
                    <a:off x="3800233" y="5146164"/>
                    <a:ext cx="838604" cy="857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文字方塊 82">
                    <a:extLst>
                      <a:ext uri="{FF2B5EF4-FFF2-40B4-BE49-F238E27FC236}">
                        <a16:creationId xmlns:a16="http://schemas.microsoft.com/office/drawing/2014/main" id="{78D9D247-A61D-449B-A62E-0593CC2994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0233" y="5146164"/>
                    <a:ext cx="838604" cy="85773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81EEF233-47D3-4387-953E-0168A0D0DC80}"/>
                  </a:ext>
                </a:extLst>
              </p:cNvPr>
              <p:cNvSpPr/>
              <p:nvPr/>
            </p:nvSpPr>
            <p:spPr>
              <a:xfrm>
                <a:off x="942108" y="4331855"/>
                <a:ext cx="4176827" cy="1740686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8" name="直線單箭頭接點 87">
                <a:extLst>
                  <a:ext uri="{FF2B5EF4-FFF2-40B4-BE49-F238E27FC236}">
                    <a16:creationId xmlns:a16="http://schemas.microsoft.com/office/drawing/2014/main" id="{7CF86B20-CB0F-46F4-A0CE-B43008FEB3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178" y="5034976"/>
                <a:ext cx="128313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單箭頭接點 93">
                <a:extLst>
                  <a:ext uri="{FF2B5EF4-FFF2-40B4-BE49-F238E27FC236}">
                    <a16:creationId xmlns:a16="http://schemas.microsoft.com/office/drawing/2014/main" id="{E6D22A03-8640-47F9-A585-82C40CD43B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7863" y="5133280"/>
                <a:ext cx="1283130" cy="7666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>
                <a:extLst>
                  <a:ext uri="{FF2B5EF4-FFF2-40B4-BE49-F238E27FC236}">
                    <a16:creationId xmlns:a16="http://schemas.microsoft.com/office/drawing/2014/main" id="{30FAA842-91D0-468A-A82E-0C0DAC2CE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5841" y="5034976"/>
                <a:ext cx="128313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2CAB1AC-7620-476E-9BC4-D288A8D54841}"/>
              </a:ext>
            </a:extLst>
          </p:cNvPr>
          <p:cNvGrpSpPr/>
          <p:nvPr/>
        </p:nvGrpSpPr>
        <p:grpSpPr>
          <a:xfrm>
            <a:off x="6107491" y="4068223"/>
            <a:ext cx="4176827" cy="1740686"/>
            <a:chOff x="942108" y="4331855"/>
            <a:chExt cx="4176827" cy="17406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AB7B8B3C-6C33-4764-8F3D-3295FC6149DF}"/>
                    </a:ext>
                  </a:extLst>
                </p:cNvPr>
                <p:cNvSpPr txBox="1"/>
                <p:nvPr/>
              </p:nvSpPr>
              <p:spPr>
                <a:xfrm>
                  <a:off x="1068308" y="5245606"/>
                  <a:ext cx="1714338" cy="684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AB7B8B3C-6C33-4764-8F3D-3295FC614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308" y="5245606"/>
                  <a:ext cx="1714338" cy="684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1B40D7BB-694B-42D3-98FA-CBE4CC19C59A}"/>
                </a:ext>
              </a:extLst>
            </p:cNvPr>
            <p:cNvGrpSpPr/>
            <p:nvPr/>
          </p:nvGrpSpPr>
          <p:grpSpPr>
            <a:xfrm>
              <a:off x="942108" y="4331855"/>
              <a:ext cx="4176827" cy="1740686"/>
              <a:chOff x="942108" y="4331855"/>
              <a:chExt cx="4176827" cy="1740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字方塊 101">
                    <a:extLst>
                      <a:ext uri="{FF2B5EF4-FFF2-40B4-BE49-F238E27FC236}">
                        <a16:creationId xmlns:a16="http://schemas.microsoft.com/office/drawing/2014/main" id="{968F7E2B-037F-48CB-A167-1C2E8B26592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9734" y="4672547"/>
                    <a:ext cx="50206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2" name="文字方塊 101">
                    <a:extLst>
                      <a:ext uri="{FF2B5EF4-FFF2-40B4-BE49-F238E27FC236}">
                        <a16:creationId xmlns:a16="http://schemas.microsoft.com/office/drawing/2014/main" id="{968F7E2B-037F-48CB-A167-1C2E8B2659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9734" y="4672547"/>
                    <a:ext cx="502061" cy="40011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>
                    <a:extLst>
                      <a:ext uri="{FF2B5EF4-FFF2-40B4-BE49-F238E27FC236}">
                        <a16:creationId xmlns:a16="http://schemas.microsoft.com/office/drawing/2014/main" id="{3CCCF664-35C2-4FF4-8ACB-BDCEF9818F8F}"/>
                      </a:ext>
                    </a:extLst>
                  </p:cNvPr>
                  <p:cNvSpPr/>
                  <p:nvPr/>
                </p:nvSpPr>
                <p:spPr>
                  <a:xfrm>
                    <a:off x="2557863" y="4610872"/>
                    <a:ext cx="900000" cy="900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𝑠𝑖𝑔𝑚𝑜𝑖𝑑</m:t>
                          </m:r>
                        </m:oMath>
                      </m:oMathPara>
                    </a14:m>
                    <a:endParaRPr lang="zh-TW" altLang="en-US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3" name="橢圓 102">
                    <a:extLst>
                      <a:ext uri="{FF2B5EF4-FFF2-40B4-BE49-F238E27FC236}">
                        <a16:creationId xmlns:a16="http://schemas.microsoft.com/office/drawing/2014/main" id="{3CCCF664-35C2-4FF4-8ACB-BDCEF9818F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7863" y="4610872"/>
                    <a:ext cx="900000" cy="900000"/>
                  </a:xfrm>
                  <a:prstGeom prst="ellipse">
                    <a:avLst/>
                  </a:prstGeom>
                  <a:blipFill>
                    <a:blip r:embed="rId26"/>
                    <a:stretch>
                      <a:fillRect l="-11333" r="-5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字方塊 103">
                    <a:extLst>
                      <a:ext uri="{FF2B5EF4-FFF2-40B4-BE49-F238E27FC236}">
                        <a16:creationId xmlns:a16="http://schemas.microsoft.com/office/drawing/2014/main" id="{B626A08C-AEB7-4A85-BABF-138674CEA53D}"/>
                      </a:ext>
                    </a:extLst>
                  </p:cNvPr>
                  <p:cNvSpPr txBox="1"/>
                  <p:nvPr/>
                </p:nvSpPr>
                <p:spPr>
                  <a:xfrm>
                    <a:off x="3968505" y="4634866"/>
                    <a:ext cx="50206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4" name="文字方塊 103">
                    <a:extLst>
                      <a:ext uri="{FF2B5EF4-FFF2-40B4-BE49-F238E27FC236}">
                        <a16:creationId xmlns:a16="http://schemas.microsoft.com/office/drawing/2014/main" id="{B626A08C-AEB7-4A85-BABF-138674CEA5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505" y="4634866"/>
                    <a:ext cx="502061" cy="40011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5" name="直線單箭頭接點 104">
                <a:extLst>
                  <a:ext uri="{FF2B5EF4-FFF2-40B4-BE49-F238E27FC236}">
                    <a16:creationId xmlns:a16="http://schemas.microsoft.com/office/drawing/2014/main" id="{CA11DD69-1182-4B34-8C5A-EA605D8A49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9200" y="5133280"/>
                <a:ext cx="1283130" cy="7666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24B443DA-E8C7-4063-89F6-192759EA3F87}"/>
                      </a:ext>
                    </a:extLst>
                  </p:cNvPr>
                  <p:cNvSpPr txBox="1"/>
                  <p:nvPr/>
                </p:nvSpPr>
                <p:spPr>
                  <a:xfrm>
                    <a:off x="3800233" y="5146164"/>
                    <a:ext cx="838604" cy="857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24B443DA-E8C7-4063-89F6-192759EA3F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0233" y="5146164"/>
                    <a:ext cx="838604" cy="85773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629DE2D-2B34-4111-A898-6D4E633D8FBB}"/>
                  </a:ext>
                </a:extLst>
              </p:cNvPr>
              <p:cNvSpPr/>
              <p:nvPr/>
            </p:nvSpPr>
            <p:spPr>
              <a:xfrm>
                <a:off x="942108" y="4331855"/>
                <a:ext cx="4176827" cy="1740686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8" name="直線單箭頭接點 107">
                <a:extLst>
                  <a:ext uri="{FF2B5EF4-FFF2-40B4-BE49-F238E27FC236}">
                    <a16:creationId xmlns:a16="http://schemas.microsoft.com/office/drawing/2014/main" id="{393A7E6D-7E5C-4486-84DA-2C4AC547F6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178" y="5034976"/>
                <a:ext cx="128313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單箭頭接點 108">
                <a:extLst>
                  <a:ext uri="{FF2B5EF4-FFF2-40B4-BE49-F238E27FC236}">
                    <a16:creationId xmlns:a16="http://schemas.microsoft.com/office/drawing/2014/main" id="{01FEE9AE-E74A-44F1-8FE8-68CEF12C9B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7863" y="5133280"/>
                <a:ext cx="1283130" cy="7666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單箭頭接點 109">
                <a:extLst>
                  <a:ext uri="{FF2B5EF4-FFF2-40B4-BE49-F238E27FC236}">
                    <a16:creationId xmlns:a16="http://schemas.microsoft.com/office/drawing/2014/main" id="{EAB6CF56-BC80-4FB4-9E44-1CCDF7C8F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5841" y="5034976"/>
                <a:ext cx="128313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B49B8449-6980-476C-942C-C0CCB8E5DEFD}"/>
                  </a:ext>
                </a:extLst>
              </p:cNvPr>
              <p:cNvSpPr txBox="1"/>
              <p:nvPr/>
            </p:nvSpPr>
            <p:spPr>
              <a:xfrm>
                <a:off x="4123287" y="589450"/>
                <a:ext cx="2495298" cy="848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B49B8449-6980-476C-942C-C0CCB8E5D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87" y="589450"/>
                <a:ext cx="2495298" cy="84843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762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BF6E25A-9E96-4154-92DE-FFC0732F93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𝑆𝑖𝑔𝑚𝑜𝑖𝑑</m:t>
                    </m:r>
                  </m:oMath>
                </a14:m>
                <a:r>
                  <a:rPr lang="zh-TW" altLang="en-US" dirty="0"/>
                  <a:t>層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BF6E25A-9E96-4154-92DE-FFC0732F93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E4500B4C-3DDC-456D-BB7E-5B4E5E38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8" y="2112749"/>
            <a:ext cx="4505954" cy="30388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52E919-9919-4210-861E-34E251C2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181" y="2032817"/>
            <a:ext cx="3095647" cy="848436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8FF6857-1936-4BA2-8BB8-880F2F4D98B9}"/>
                  </a:ext>
                </a:extLst>
              </p:cNvPr>
              <p:cNvSpPr txBox="1"/>
              <p:nvPr/>
            </p:nvSpPr>
            <p:spPr>
              <a:xfrm>
                <a:off x="6851181" y="1047280"/>
                <a:ext cx="3065711" cy="848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8FF6857-1936-4BA2-8BB8-880F2F4D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181" y="1047280"/>
                <a:ext cx="3065711" cy="8484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B4FF55C9-2159-4133-962D-7D50E7EA5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289" y="4186941"/>
            <a:ext cx="3248255" cy="964707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F8CA46A-3E01-48EC-92C8-F13B5DCFE27A}"/>
                  </a:ext>
                </a:extLst>
              </p:cNvPr>
              <p:cNvSpPr txBox="1"/>
              <p:nvPr/>
            </p:nvSpPr>
            <p:spPr>
              <a:xfrm>
                <a:off x="6851181" y="3109878"/>
                <a:ext cx="4501745" cy="841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F8CA46A-3E01-48EC-92C8-F13B5DCFE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181" y="3109878"/>
                <a:ext cx="4501745" cy="8411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080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53FF8-9BF1-4801-A4EE-9582844E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Affine </a:t>
            </a:r>
            <a:r>
              <a:rPr lang="zh-TW" altLang="en-US" dirty="0"/>
              <a:t>層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0C9CAED8-B3B7-4487-8726-87FBB4417FB1}"/>
              </a:ext>
            </a:extLst>
          </p:cNvPr>
          <p:cNvGrpSpPr/>
          <p:nvPr/>
        </p:nvGrpSpPr>
        <p:grpSpPr>
          <a:xfrm>
            <a:off x="2077580" y="1817231"/>
            <a:ext cx="6362649" cy="3953709"/>
            <a:chOff x="285226" y="1741730"/>
            <a:chExt cx="6362649" cy="3953709"/>
          </a:xfrm>
        </p:grpSpPr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0325256F-461F-43A0-AE49-DFE1DE0AA54A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4106405" y="2940388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AB77B3E1-521C-4257-AF6A-5EF62DB4C07B}"/>
                    </a:ext>
                  </a:extLst>
                </p:cNvPr>
                <p:cNvSpPr txBox="1"/>
                <p:nvPr/>
              </p:nvSpPr>
              <p:spPr>
                <a:xfrm>
                  <a:off x="4093246" y="2616375"/>
                  <a:ext cx="9196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TW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AB77B3E1-521C-4257-AF6A-5EF62DB4C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246" y="2616375"/>
                  <a:ext cx="91961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3D729F0-C287-4B63-98B9-B2F047971928}"/>
                </a:ext>
              </a:extLst>
            </p:cNvPr>
            <p:cNvSpPr/>
            <p:nvPr/>
          </p:nvSpPr>
          <p:spPr>
            <a:xfrm>
              <a:off x="3602405" y="2688388"/>
              <a:ext cx="504000" cy="504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dot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12BF5DDD-B1D2-4850-8FC8-4771F45084D1}"/>
                    </a:ext>
                  </a:extLst>
                </p:cNvPr>
                <p:cNvSpPr/>
                <p:nvPr/>
              </p:nvSpPr>
              <p:spPr>
                <a:xfrm>
                  <a:off x="5121745" y="2688388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12BF5DDD-B1D2-4850-8FC8-4771F45084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745" y="2688388"/>
                  <a:ext cx="504000" cy="504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FAE7160-73DC-4AEE-ABDD-605938F3649C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2661634" y="3118579"/>
              <a:ext cx="1014580" cy="9079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559CF36-120F-4493-BA34-80FBB4D93350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696240" y="1921426"/>
              <a:ext cx="979974" cy="84077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E5464926-0F81-4241-B5B6-5F5D1C8C4552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5625745" y="2932721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F9D2850F-352C-4E69-A364-C00C3A5A4453}"/>
                    </a:ext>
                  </a:extLst>
                </p:cNvPr>
                <p:cNvSpPr txBox="1"/>
                <p:nvPr/>
              </p:nvSpPr>
              <p:spPr>
                <a:xfrm>
                  <a:off x="3062248" y="2003257"/>
                  <a:ext cx="4683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0" dirty="0"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F9D2850F-352C-4E69-A364-C00C3A5A4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2248" y="2003257"/>
                  <a:ext cx="46839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5A121DE-7347-4F39-8378-1F5211310B4F}"/>
                    </a:ext>
                  </a:extLst>
                </p:cNvPr>
                <p:cNvSpPr txBox="1"/>
                <p:nvPr/>
              </p:nvSpPr>
              <p:spPr>
                <a:xfrm>
                  <a:off x="5871402" y="2569481"/>
                  <a:ext cx="5020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  <m:t>𝐘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5A121DE-7347-4F39-8378-1F5211310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1402" y="2569481"/>
                  <a:ext cx="5020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0A357B1-3DC3-4407-84B3-D3266B04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2586" y="3031024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55075402-867A-409F-80B5-6B8BAE300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9402" y="3031024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5EC7F6C2-2466-47F7-ADFD-81BE45FEA1B1}"/>
                </a:ext>
              </a:extLst>
            </p:cNvPr>
            <p:cNvCxnSpPr>
              <a:cxnSpLocks/>
            </p:cNvCxnSpPr>
            <p:nvPr/>
          </p:nvCxnSpPr>
          <p:spPr>
            <a:xfrm>
              <a:off x="2638608" y="2003257"/>
              <a:ext cx="932153" cy="81056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4533CFB6-3753-4B65-997D-D5F043694F3A}"/>
                    </a:ext>
                  </a:extLst>
                </p:cNvPr>
                <p:cNvSpPr txBox="1"/>
                <p:nvPr/>
              </p:nvSpPr>
              <p:spPr>
                <a:xfrm>
                  <a:off x="2870485" y="3231466"/>
                  <a:ext cx="4683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0">
                            <a:latin typeface="Cambria Math" panose="02040503050406030204" pitchFamily="18" charset="0"/>
                          </a:rPr>
                          <m:t>𝐖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4533CFB6-3753-4B65-997D-D5F043694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85" y="3231466"/>
                  <a:ext cx="468398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96A99C10-ACD3-4E95-ABFB-A1D1387C71A7}"/>
                    </a:ext>
                  </a:extLst>
                </p:cNvPr>
                <p:cNvSpPr txBox="1"/>
                <p:nvPr/>
              </p:nvSpPr>
              <p:spPr>
                <a:xfrm>
                  <a:off x="5871402" y="3070450"/>
                  <a:ext cx="509306" cy="619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96A99C10-ACD3-4E95-ABFB-A1D1387C7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1402" y="3070450"/>
                  <a:ext cx="509306" cy="6190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F9E46A4-4161-47FF-B204-6EF7D17491DF}"/>
                    </a:ext>
                  </a:extLst>
                </p:cNvPr>
                <p:cNvSpPr txBox="1"/>
                <p:nvPr/>
              </p:nvSpPr>
              <p:spPr>
                <a:xfrm>
                  <a:off x="4218694" y="3084008"/>
                  <a:ext cx="797552" cy="619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F9E46A4-4161-47FF-B204-6EF7D1749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8694" y="3084008"/>
                  <a:ext cx="797552" cy="6190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2F0F6010-7CCF-4629-A869-D22AB3772691}"/>
                </a:ext>
              </a:extLst>
            </p:cNvPr>
            <p:cNvCxnSpPr/>
            <p:nvPr/>
          </p:nvCxnSpPr>
          <p:spPr>
            <a:xfrm>
              <a:off x="2810314" y="4572000"/>
              <a:ext cx="17700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0E89521D-3065-4001-BF74-1C8716CB9C3E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V="1">
              <a:off x="4580391" y="3192388"/>
              <a:ext cx="793354" cy="1379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6AD71700-C1ED-443D-94E2-4EAF1389C38E}"/>
                </a:ext>
              </a:extLst>
            </p:cNvPr>
            <p:cNvCxnSpPr/>
            <p:nvPr/>
          </p:nvCxnSpPr>
          <p:spPr>
            <a:xfrm flipH="1">
              <a:off x="4625788" y="3231466"/>
              <a:ext cx="828675" cy="14500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85F12C4D-6BFB-4E85-AF82-1099CECD82CF}"/>
                </a:ext>
              </a:extLst>
            </p:cNvPr>
            <p:cNvCxnSpPr/>
            <p:nvPr/>
          </p:nvCxnSpPr>
          <p:spPr>
            <a:xfrm flipH="1">
              <a:off x="2810314" y="4681538"/>
              <a:ext cx="18202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8F548E7-FA4E-4DD8-B280-C91FC2DED8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682" y="3210787"/>
              <a:ext cx="1003929" cy="88501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7DADCAB8-73D6-4832-9FD0-45A72E583551}"/>
                    </a:ext>
                  </a:extLst>
                </p:cNvPr>
                <p:cNvSpPr txBox="1"/>
                <p:nvPr/>
              </p:nvSpPr>
              <p:spPr>
                <a:xfrm>
                  <a:off x="3575832" y="4288215"/>
                  <a:ext cx="4683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7DADCAB8-73D6-4832-9FD0-45A72E5835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5832" y="4288215"/>
                  <a:ext cx="468398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761A3B5C-AED7-41F9-8A92-265E77B44582}"/>
                    </a:ext>
                  </a:extLst>
                </p:cNvPr>
                <p:cNvSpPr txBox="1"/>
                <p:nvPr/>
              </p:nvSpPr>
              <p:spPr>
                <a:xfrm>
                  <a:off x="3388184" y="4719861"/>
                  <a:ext cx="797552" cy="619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761A3B5C-AED7-41F9-8A92-265E77B44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8184" y="4719861"/>
                  <a:ext cx="797552" cy="6190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8CF7C74A-164B-4E88-B641-16EA5B588127}"/>
                    </a:ext>
                  </a:extLst>
                </p:cNvPr>
                <p:cNvSpPr txBox="1"/>
                <p:nvPr/>
              </p:nvSpPr>
              <p:spPr>
                <a:xfrm>
                  <a:off x="373135" y="2271924"/>
                  <a:ext cx="1637586" cy="619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den>
                        </m:f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8CF7C74A-164B-4E88-B641-16EA5B588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5" y="2271924"/>
                  <a:ext cx="1637586" cy="6190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B4EE87EB-67A6-4AA0-B611-A87B64475B05}"/>
                    </a:ext>
                  </a:extLst>
                </p:cNvPr>
                <p:cNvSpPr txBox="1"/>
                <p:nvPr/>
              </p:nvSpPr>
              <p:spPr>
                <a:xfrm>
                  <a:off x="308428" y="3745225"/>
                  <a:ext cx="1637586" cy="619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den>
                        </m:f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B4EE87EB-67A6-4AA0-B611-A87B64475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28" y="3745225"/>
                  <a:ext cx="1637586" cy="6190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7D4CB3-32B3-462F-926D-C68E57F53AC1}"/>
                </a:ext>
              </a:extLst>
            </p:cNvPr>
            <p:cNvSpPr/>
            <p:nvPr/>
          </p:nvSpPr>
          <p:spPr>
            <a:xfrm>
              <a:off x="285226" y="1865672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11FC657-9F5B-4F06-B233-5D240CC952E9}"/>
                </a:ext>
              </a:extLst>
            </p:cNvPr>
            <p:cNvSpPr/>
            <p:nvPr/>
          </p:nvSpPr>
          <p:spPr>
            <a:xfrm>
              <a:off x="2949205" y="2511404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C708F26-8A7F-4353-A478-9F8B853D425D}"/>
                </a:ext>
              </a:extLst>
            </p:cNvPr>
            <p:cNvSpPr/>
            <p:nvPr/>
          </p:nvSpPr>
          <p:spPr>
            <a:xfrm>
              <a:off x="3296447" y="3669846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766D35A-36A4-47DD-A739-165256EE4975}"/>
                </a:ext>
              </a:extLst>
            </p:cNvPr>
            <p:cNvSpPr/>
            <p:nvPr/>
          </p:nvSpPr>
          <p:spPr>
            <a:xfrm>
              <a:off x="285226" y="3527138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22F7CF78-BB8F-4DE6-A3C8-B59E0BDDF467}"/>
                    </a:ext>
                  </a:extLst>
                </p:cNvPr>
                <p:cNvSpPr txBox="1"/>
                <p:nvPr/>
              </p:nvSpPr>
              <p:spPr>
                <a:xfrm>
                  <a:off x="2742719" y="2985534"/>
                  <a:ext cx="7705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2, 3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22F7CF78-BB8F-4DE6-A3C8-B59E0BDDF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2719" y="2985534"/>
                  <a:ext cx="77059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8FA760F4-1424-47B6-B9EF-16CFE3A631E6}"/>
                    </a:ext>
                  </a:extLst>
                </p:cNvPr>
                <p:cNvSpPr txBox="1"/>
                <p:nvPr/>
              </p:nvSpPr>
              <p:spPr>
                <a:xfrm>
                  <a:off x="2963716" y="1741730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8FA760F4-1424-47B6-B9EF-16CFE3A63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716" y="1741730"/>
                  <a:ext cx="64235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1649E18B-E22C-48CC-972C-D4BDCD5C728E}"/>
                    </a:ext>
                  </a:extLst>
                </p:cNvPr>
                <p:cNvSpPr txBox="1"/>
                <p:nvPr/>
              </p:nvSpPr>
              <p:spPr>
                <a:xfrm>
                  <a:off x="4224808" y="2319056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1649E18B-E22C-48CC-972C-D4BDCD5C7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808" y="2319056"/>
                  <a:ext cx="64235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68B65D45-9DC4-4A62-B089-C65E7AA226F4}"/>
                    </a:ext>
                  </a:extLst>
                </p:cNvPr>
                <p:cNvSpPr txBox="1"/>
                <p:nvPr/>
              </p:nvSpPr>
              <p:spPr>
                <a:xfrm>
                  <a:off x="5765949" y="2308263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68B65D45-9DC4-4A62-B089-C65E7AA22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949" y="2308263"/>
                  <a:ext cx="642355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63DC2082-A95D-4DCE-BDFB-81CD1B34DE42}"/>
                    </a:ext>
                  </a:extLst>
                </p:cNvPr>
                <p:cNvSpPr txBox="1"/>
                <p:nvPr/>
              </p:nvSpPr>
              <p:spPr>
                <a:xfrm>
                  <a:off x="5801254" y="3634644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63DC2082-A95D-4DCE-BDFB-81CD1B34D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254" y="3634644"/>
                  <a:ext cx="64235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93A8085B-9F1A-47D1-9EAD-F2F73963F1EF}"/>
                    </a:ext>
                  </a:extLst>
                </p:cNvPr>
                <p:cNvSpPr txBox="1"/>
                <p:nvPr/>
              </p:nvSpPr>
              <p:spPr>
                <a:xfrm>
                  <a:off x="3450891" y="5326107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93A8085B-9F1A-47D1-9EAD-F2F73963F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891" y="5326107"/>
                  <a:ext cx="64235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1974E464-2117-48B2-ADD0-6717179AACE9}"/>
                    </a:ext>
                  </a:extLst>
                </p:cNvPr>
                <p:cNvSpPr txBox="1"/>
                <p:nvPr/>
              </p:nvSpPr>
              <p:spPr>
                <a:xfrm>
                  <a:off x="4300376" y="3664936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1974E464-2117-48B2-ADD0-6717179AA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0376" y="3664936"/>
                  <a:ext cx="642355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B6D71CF5-34AF-4FC4-BC31-9A5412698BC5}"/>
                    </a:ext>
                  </a:extLst>
                </p:cNvPr>
                <p:cNvSpPr txBox="1"/>
                <p:nvPr/>
              </p:nvSpPr>
              <p:spPr>
                <a:xfrm>
                  <a:off x="1337951" y="4350529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B6D71CF5-34AF-4FC4-BC31-9A5412698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951" y="4350529"/>
                  <a:ext cx="642355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B298BFF8-12CD-42B1-8E59-421DDB06EBFA}"/>
                    </a:ext>
                  </a:extLst>
                </p:cNvPr>
                <p:cNvSpPr txBox="1"/>
                <p:nvPr/>
              </p:nvSpPr>
              <p:spPr>
                <a:xfrm>
                  <a:off x="870750" y="2846358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B298BFF8-12CD-42B1-8E59-421DDB06E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750" y="2846358"/>
                  <a:ext cx="64235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38C80FED-E758-4B62-B211-38BF9C6EF0B6}"/>
                    </a:ext>
                  </a:extLst>
                </p:cNvPr>
                <p:cNvSpPr txBox="1"/>
                <p:nvPr/>
              </p:nvSpPr>
              <p:spPr>
                <a:xfrm>
                  <a:off x="1304216" y="2846358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3, 2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38C80FED-E758-4B62-B211-38BF9C6EF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216" y="2846358"/>
                  <a:ext cx="642355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C1721512-2861-4A81-81D8-035263B006ED}"/>
                    </a:ext>
                  </a:extLst>
                </p:cNvPr>
                <p:cNvSpPr txBox="1"/>
                <p:nvPr/>
              </p:nvSpPr>
              <p:spPr>
                <a:xfrm>
                  <a:off x="343880" y="2846358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C1721512-2861-4A81-81D8-035263B0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80" y="2846358"/>
                  <a:ext cx="642355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71D6166B-B569-44C4-8963-B5DC37504E2A}"/>
                    </a:ext>
                  </a:extLst>
                </p:cNvPr>
                <p:cNvSpPr txBox="1"/>
                <p:nvPr/>
              </p:nvSpPr>
              <p:spPr>
                <a:xfrm>
                  <a:off x="870749" y="4350529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2, 1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71D6166B-B569-44C4-8963-B5DC37504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749" y="4350529"/>
                  <a:ext cx="642355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E8459435-CF17-49C6-8B68-D2551013985A}"/>
                    </a:ext>
                  </a:extLst>
                </p:cNvPr>
                <p:cNvSpPr txBox="1"/>
                <p:nvPr/>
              </p:nvSpPr>
              <p:spPr>
                <a:xfrm>
                  <a:off x="328977" y="4350529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2, 3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E8459435-CF17-49C6-8B68-D25510139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77" y="4350529"/>
                  <a:ext cx="642355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5351445F-8634-4B09-BF1F-5FED186E8829}"/>
                    </a:ext>
                  </a:extLst>
                </p:cNvPr>
                <p:cNvSpPr txBox="1"/>
                <p:nvPr/>
              </p:nvSpPr>
              <p:spPr>
                <a:xfrm>
                  <a:off x="3469703" y="3985806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5351445F-8634-4B09-BF1F-5FED186E8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9703" y="3985806"/>
                  <a:ext cx="64235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683867A8-7E8F-41F7-BC25-98A126F37C31}"/>
                  </a:ext>
                </a:extLst>
              </p:cNvPr>
              <p:cNvSpPr txBox="1"/>
              <p:nvPr/>
            </p:nvSpPr>
            <p:spPr>
              <a:xfrm>
                <a:off x="5258905" y="785778"/>
                <a:ext cx="27779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683867A8-7E8F-41F7-BC25-98A126F37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905" y="785778"/>
                <a:ext cx="2777940" cy="58477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60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53FF8-9BF1-4801-A4EE-9582844E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批次版 </a:t>
            </a:r>
            <a:r>
              <a:rPr lang="en-US" altLang="zh-TW" dirty="0"/>
              <a:t>Affine </a:t>
            </a:r>
            <a:r>
              <a:rPr lang="zh-TW" altLang="en-US" dirty="0"/>
              <a:t>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683867A8-7E8F-41F7-BC25-98A126F37C31}"/>
                  </a:ext>
                </a:extLst>
              </p:cNvPr>
              <p:cNvSpPr txBox="1"/>
              <p:nvPr/>
            </p:nvSpPr>
            <p:spPr>
              <a:xfrm>
                <a:off x="5258905" y="785778"/>
                <a:ext cx="27779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683867A8-7E8F-41F7-BC25-98A126F37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905" y="785778"/>
                <a:ext cx="277794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9FFA6FDF-061F-485D-BEC6-02F743A2FCE5}"/>
              </a:ext>
            </a:extLst>
          </p:cNvPr>
          <p:cNvGrpSpPr/>
          <p:nvPr/>
        </p:nvGrpSpPr>
        <p:grpSpPr>
          <a:xfrm>
            <a:off x="581610" y="1779523"/>
            <a:ext cx="6491733" cy="3769987"/>
            <a:chOff x="1948496" y="1817231"/>
            <a:chExt cx="6491733" cy="3769987"/>
          </a:xfrm>
        </p:grpSpPr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0325256F-461F-43A0-AE49-DFE1DE0AA54A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898759" y="3015889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AB77B3E1-521C-4257-AF6A-5EF62DB4C07B}"/>
                    </a:ext>
                  </a:extLst>
                </p:cNvPr>
                <p:cNvSpPr txBox="1"/>
                <p:nvPr/>
              </p:nvSpPr>
              <p:spPr>
                <a:xfrm>
                  <a:off x="5885600" y="2691876"/>
                  <a:ext cx="9196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TW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AB77B3E1-521C-4257-AF6A-5EF62DB4C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600" y="2691876"/>
                  <a:ext cx="91961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3D729F0-C287-4B63-98B9-B2F047971928}"/>
                </a:ext>
              </a:extLst>
            </p:cNvPr>
            <p:cNvSpPr/>
            <p:nvPr/>
          </p:nvSpPr>
          <p:spPr>
            <a:xfrm>
              <a:off x="5394759" y="2763889"/>
              <a:ext cx="504000" cy="504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dot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12BF5DDD-B1D2-4850-8FC8-4771F45084D1}"/>
                    </a:ext>
                  </a:extLst>
                </p:cNvPr>
                <p:cNvSpPr/>
                <p:nvPr/>
              </p:nvSpPr>
              <p:spPr>
                <a:xfrm>
                  <a:off x="6914099" y="2763889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12BF5DDD-B1D2-4850-8FC8-4771F45084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099" y="2763889"/>
                  <a:ext cx="504000" cy="504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FAE7160-73DC-4AEE-ABDD-605938F3649C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4453988" y="3194080"/>
              <a:ext cx="1014580" cy="9079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559CF36-120F-4493-BA34-80FBB4D93350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4488594" y="1996927"/>
              <a:ext cx="979974" cy="84077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E5464926-0F81-4241-B5B6-5F5D1C8C4552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7418099" y="3008222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F9D2850F-352C-4E69-A364-C00C3A5A4453}"/>
                    </a:ext>
                  </a:extLst>
                </p:cNvPr>
                <p:cNvSpPr txBox="1"/>
                <p:nvPr/>
              </p:nvSpPr>
              <p:spPr>
                <a:xfrm>
                  <a:off x="4854602" y="2078758"/>
                  <a:ext cx="4683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0" dirty="0"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F9D2850F-352C-4E69-A364-C00C3A5A4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602" y="2078758"/>
                  <a:ext cx="46839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5A121DE-7347-4F39-8378-1F5211310B4F}"/>
                    </a:ext>
                  </a:extLst>
                </p:cNvPr>
                <p:cNvSpPr txBox="1"/>
                <p:nvPr/>
              </p:nvSpPr>
              <p:spPr>
                <a:xfrm>
                  <a:off x="7663756" y="2644982"/>
                  <a:ext cx="5020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0" dirty="0" smtClean="0">
                            <a:latin typeface="Cambria Math" panose="02040503050406030204" pitchFamily="18" charset="0"/>
                          </a:rPr>
                          <m:t>𝐘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5A121DE-7347-4F39-8378-1F5211310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756" y="2644982"/>
                  <a:ext cx="50206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0A357B1-3DC3-4407-84B3-D3266B04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4940" y="3106525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55075402-867A-409F-80B5-6B8BAE300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1756" y="3106525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5EC7F6C2-2466-47F7-ADFD-81BE45FEA1B1}"/>
                </a:ext>
              </a:extLst>
            </p:cNvPr>
            <p:cNvCxnSpPr>
              <a:cxnSpLocks/>
            </p:cNvCxnSpPr>
            <p:nvPr/>
          </p:nvCxnSpPr>
          <p:spPr>
            <a:xfrm>
              <a:off x="4430962" y="2078758"/>
              <a:ext cx="932153" cy="81056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4533CFB6-3753-4B65-997D-D5F043694F3A}"/>
                    </a:ext>
                  </a:extLst>
                </p:cNvPr>
                <p:cNvSpPr txBox="1"/>
                <p:nvPr/>
              </p:nvSpPr>
              <p:spPr>
                <a:xfrm>
                  <a:off x="4662839" y="3306967"/>
                  <a:ext cx="4683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0">
                            <a:latin typeface="Cambria Math" panose="02040503050406030204" pitchFamily="18" charset="0"/>
                          </a:rPr>
                          <m:t>𝐖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4533CFB6-3753-4B65-997D-D5F043694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2839" y="3306967"/>
                  <a:ext cx="468398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96A99C10-ACD3-4E95-ABFB-A1D1387C71A7}"/>
                    </a:ext>
                  </a:extLst>
                </p:cNvPr>
                <p:cNvSpPr txBox="1"/>
                <p:nvPr/>
              </p:nvSpPr>
              <p:spPr>
                <a:xfrm>
                  <a:off x="7663756" y="3145951"/>
                  <a:ext cx="509306" cy="619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96A99C10-ACD3-4E95-ABFB-A1D1387C7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756" y="3145951"/>
                  <a:ext cx="509306" cy="6190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F9E46A4-4161-47FF-B204-6EF7D17491DF}"/>
                    </a:ext>
                  </a:extLst>
                </p:cNvPr>
                <p:cNvSpPr txBox="1"/>
                <p:nvPr/>
              </p:nvSpPr>
              <p:spPr>
                <a:xfrm>
                  <a:off x="6011048" y="3159509"/>
                  <a:ext cx="797552" cy="619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F9E46A4-4161-47FF-B204-6EF7D1749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1048" y="3159509"/>
                  <a:ext cx="797552" cy="6190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2F0F6010-7CCF-4629-A869-D22AB3772691}"/>
                </a:ext>
              </a:extLst>
            </p:cNvPr>
            <p:cNvCxnSpPr/>
            <p:nvPr/>
          </p:nvCxnSpPr>
          <p:spPr>
            <a:xfrm>
              <a:off x="4602668" y="4647501"/>
              <a:ext cx="17700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0E89521D-3065-4001-BF74-1C8716CB9C3E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V="1">
              <a:off x="6372745" y="3267889"/>
              <a:ext cx="793354" cy="1379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6AD71700-C1ED-443D-94E2-4EAF1389C38E}"/>
                </a:ext>
              </a:extLst>
            </p:cNvPr>
            <p:cNvCxnSpPr/>
            <p:nvPr/>
          </p:nvCxnSpPr>
          <p:spPr>
            <a:xfrm flipH="1">
              <a:off x="6418142" y="3306967"/>
              <a:ext cx="828675" cy="14500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85F12C4D-6BFB-4E85-AF82-1099CECD82CF}"/>
                </a:ext>
              </a:extLst>
            </p:cNvPr>
            <p:cNvCxnSpPr/>
            <p:nvPr/>
          </p:nvCxnSpPr>
          <p:spPr>
            <a:xfrm flipH="1">
              <a:off x="4602668" y="4757039"/>
              <a:ext cx="18202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98F548E7-FA4E-4DD8-B280-C91FC2DED8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0036" y="3286288"/>
              <a:ext cx="1003929" cy="88501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7DADCAB8-73D6-4832-9FD0-45A72E583551}"/>
                    </a:ext>
                  </a:extLst>
                </p:cNvPr>
                <p:cNvSpPr txBox="1"/>
                <p:nvPr/>
              </p:nvSpPr>
              <p:spPr>
                <a:xfrm>
                  <a:off x="5368186" y="4363716"/>
                  <a:ext cx="4683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oMath>
                    </m:oMathPara>
                  </a14:m>
                  <a:endParaRPr lang="zh-TW" altLang="en-US" sz="1600" b="1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7DADCAB8-73D6-4832-9FD0-45A72E5835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186" y="4363716"/>
                  <a:ext cx="468398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761A3B5C-AED7-41F9-8A92-265E77B44582}"/>
                    </a:ext>
                  </a:extLst>
                </p:cNvPr>
                <p:cNvSpPr txBox="1"/>
                <p:nvPr/>
              </p:nvSpPr>
              <p:spPr>
                <a:xfrm>
                  <a:off x="1948496" y="5086058"/>
                  <a:ext cx="1435728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den>
                        </m:f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761A3B5C-AED7-41F9-8A92-265E77B44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496" y="5086058"/>
                  <a:ext cx="1435728" cy="499560"/>
                </a:xfrm>
                <a:prstGeom prst="rect">
                  <a:avLst/>
                </a:prstGeom>
                <a:blipFill>
                  <a:blip r:embed="rId28"/>
                  <a:stretch>
                    <a:fillRect b="-134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8CF7C74A-164B-4E88-B641-16EA5B588127}"/>
                    </a:ext>
                  </a:extLst>
                </p:cNvPr>
                <p:cNvSpPr txBox="1"/>
                <p:nvPr/>
              </p:nvSpPr>
              <p:spPr>
                <a:xfrm>
                  <a:off x="2165489" y="2347425"/>
                  <a:ext cx="1768390" cy="619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den>
                        </m:f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⋅ </m:t>
                        </m:r>
                        <m:sSup>
                          <m:sSup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8CF7C74A-164B-4E88-B641-16EA5B588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489" y="2347425"/>
                  <a:ext cx="1768390" cy="6190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B4EE87EB-67A6-4AA0-B611-A87B64475B05}"/>
                    </a:ext>
                  </a:extLst>
                </p:cNvPr>
                <p:cNvSpPr txBox="1"/>
                <p:nvPr/>
              </p:nvSpPr>
              <p:spPr>
                <a:xfrm>
                  <a:off x="2100781" y="3820726"/>
                  <a:ext cx="1780029" cy="619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den>
                        </m:f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sSup>
                          <m:sSupPr>
                            <m:ctrlP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TW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B4EE87EB-67A6-4AA0-B611-A87B64475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781" y="3820726"/>
                  <a:ext cx="1780029" cy="61901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7D4CB3-32B3-462F-926D-C68E57F53AC1}"/>
                </a:ext>
              </a:extLst>
            </p:cNvPr>
            <p:cNvSpPr/>
            <p:nvPr/>
          </p:nvSpPr>
          <p:spPr>
            <a:xfrm>
              <a:off x="2077580" y="1941173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11FC657-9F5B-4F06-B233-5D240CC952E9}"/>
                </a:ext>
              </a:extLst>
            </p:cNvPr>
            <p:cNvSpPr/>
            <p:nvPr/>
          </p:nvSpPr>
          <p:spPr>
            <a:xfrm>
              <a:off x="4741559" y="2586905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C708F26-8A7F-4353-A478-9F8B853D425D}"/>
                </a:ext>
              </a:extLst>
            </p:cNvPr>
            <p:cNvSpPr/>
            <p:nvPr/>
          </p:nvSpPr>
          <p:spPr>
            <a:xfrm>
              <a:off x="5088801" y="3745347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766D35A-36A4-47DD-A739-165256EE4975}"/>
                </a:ext>
              </a:extLst>
            </p:cNvPr>
            <p:cNvSpPr/>
            <p:nvPr/>
          </p:nvSpPr>
          <p:spPr>
            <a:xfrm>
              <a:off x="2077580" y="3602639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22F7CF78-BB8F-4DE6-A3C8-B59E0BDDF467}"/>
                    </a:ext>
                  </a:extLst>
                </p:cNvPr>
                <p:cNvSpPr txBox="1"/>
                <p:nvPr/>
              </p:nvSpPr>
              <p:spPr>
                <a:xfrm>
                  <a:off x="4535073" y="3061035"/>
                  <a:ext cx="7705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2, 3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22F7CF78-BB8F-4DE6-A3C8-B59E0BDDF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5073" y="3061035"/>
                  <a:ext cx="77059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8FA760F4-1424-47B6-B9EF-16CFE3A631E6}"/>
                    </a:ext>
                  </a:extLst>
                </p:cNvPr>
                <p:cNvSpPr txBox="1"/>
                <p:nvPr/>
              </p:nvSpPr>
              <p:spPr>
                <a:xfrm>
                  <a:off x="4756070" y="1817231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8FA760F4-1424-47B6-B9EF-16CFE3A63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070" y="1817231"/>
                  <a:ext cx="642355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1649E18B-E22C-48CC-972C-D4BDCD5C728E}"/>
                    </a:ext>
                  </a:extLst>
                </p:cNvPr>
                <p:cNvSpPr txBox="1"/>
                <p:nvPr/>
              </p:nvSpPr>
              <p:spPr>
                <a:xfrm>
                  <a:off x="6017162" y="2394557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1649E18B-E22C-48CC-972C-D4BDCD5C7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162" y="2394557"/>
                  <a:ext cx="642355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19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68B65D45-9DC4-4A62-B089-C65E7AA226F4}"/>
                    </a:ext>
                  </a:extLst>
                </p:cNvPr>
                <p:cNvSpPr txBox="1"/>
                <p:nvPr/>
              </p:nvSpPr>
              <p:spPr>
                <a:xfrm>
                  <a:off x="7558303" y="2383764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68B65D45-9DC4-4A62-B089-C65E7AA22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8303" y="2383764"/>
                  <a:ext cx="642355" cy="369332"/>
                </a:xfrm>
                <a:prstGeom prst="rect">
                  <a:avLst/>
                </a:prstGeom>
                <a:blipFill>
                  <a:blip r:embed="rId31"/>
                  <a:stretch>
                    <a:fillRect r="-19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93A8085B-9F1A-47D1-9EAD-F2F73963F1EF}"/>
                    </a:ext>
                  </a:extLst>
                </p:cNvPr>
                <p:cNvSpPr txBox="1"/>
                <p:nvPr/>
              </p:nvSpPr>
              <p:spPr>
                <a:xfrm>
                  <a:off x="6030871" y="3710145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93A8085B-9F1A-47D1-9EAD-F2F73963F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871" y="3710145"/>
                  <a:ext cx="64235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B6D71CF5-34AF-4FC4-BC31-9A5412698BC5}"/>
                    </a:ext>
                  </a:extLst>
                </p:cNvPr>
                <p:cNvSpPr txBox="1"/>
                <p:nvPr/>
              </p:nvSpPr>
              <p:spPr>
                <a:xfrm>
                  <a:off x="3292215" y="4426030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TW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B6D71CF5-34AF-4FC4-BC31-9A5412698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215" y="4426030"/>
                  <a:ext cx="642355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B298BFF8-12CD-42B1-8E59-421DDB06EBFA}"/>
                    </a:ext>
                  </a:extLst>
                </p:cNvPr>
                <p:cNvSpPr txBox="1"/>
                <p:nvPr/>
              </p:nvSpPr>
              <p:spPr>
                <a:xfrm>
                  <a:off x="2630191" y="2921859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B298BFF8-12CD-42B1-8E59-421DDB06E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0191" y="2921859"/>
                  <a:ext cx="642355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38C80FED-E758-4B62-B211-38BF9C6EF0B6}"/>
                    </a:ext>
                  </a:extLst>
                </p:cNvPr>
                <p:cNvSpPr txBox="1"/>
                <p:nvPr/>
              </p:nvSpPr>
              <p:spPr>
                <a:xfrm>
                  <a:off x="3238456" y="2929526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3, 2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38C80FED-E758-4B62-B211-38BF9C6EF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456" y="2929526"/>
                  <a:ext cx="64235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C1721512-2861-4A81-81D8-035263B006ED}"/>
                    </a:ext>
                  </a:extLst>
                </p:cNvPr>
                <p:cNvSpPr txBox="1"/>
                <p:nvPr/>
              </p:nvSpPr>
              <p:spPr>
                <a:xfrm>
                  <a:off x="2026095" y="2921859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C1721512-2861-4A81-81D8-035263B0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095" y="2921859"/>
                  <a:ext cx="642355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18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71D6166B-B569-44C4-8963-B5DC37504E2A}"/>
                    </a:ext>
                  </a:extLst>
                </p:cNvPr>
                <p:cNvSpPr txBox="1"/>
                <p:nvPr/>
              </p:nvSpPr>
              <p:spPr>
                <a:xfrm>
                  <a:off x="2663103" y="4426030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2, 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71D6166B-B569-44C4-8963-B5DC37504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3103" y="4426030"/>
                  <a:ext cx="642355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E8459435-CF17-49C6-8B68-D2551013985A}"/>
                    </a:ext>
                  </a:extLst>
                </p:cNvPr>
                <p:cNvSpPr txBox="1"/>
                <p:nvPr/>
              </p:nvSpPr>
              <p:spPr>
                <a:xfrm>
                  <a:off x="1995657" y="4426030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2, 3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E8459435-CF17-49C6-8B68-D25510139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5657" y="4426030"/>
                  <a:ext cx="642355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4E4448A8-556E-4B7C-B5FB-302979FE2940}"/>
                    </a:ext>
                  </a:extLst>
                </p:cNvPr>
                <p:cNvSpPr txBox="1"/>
                <p:nvPr/>
              </p:nvSpPr>
              <p:spPr>
                <a:xfrm>
                  <a:off x="7593608" y="3728796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TW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4E4448A8-556E-4B7C-B5FB-302979FE2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608" y="3728796"/>
                  <a:ext cx="642355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54D026B-DCF7-4485-98D6-82DC04CFA54A}"/>
                </a:ext>
              </a:extLst>
            </p:cNvPr>
            <p:cNvSpPr/>
            <p:nvPr/>
          </p:nvSpPr>
          <p:spPr>
            <a:xfrm>
              <a:off x="2073018" y="4849071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45621C3-384A-48B2-A65D-D6037F42F38B}"/>
                </a:ext>
              </a:extLst>
            </p:cNvPr>
            <p:cNvSpPr/>
            <p:nvPr/>
          </p:nvSpPr>
          <p:spPr>
            <a:xfrm>
              <a:off x="5487706" y="4849071"/>
              <a:ext cx="215826" cy="22318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C134434-D506-440A-B4F0-C5827B83230E}"/>
                </a:ext>
              </a:extLst>
            </p:cNvPr>
            <p:cNvSpPr/>
            <p:nvPr/>
          </p:nvSpPr>
          <p:spPr>
            <a:xfrm>
              <a:off x="3052179" y="5217886"/>
              <a:ext cx="12137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第</a:t>
              </a:r>
              <a:r>
                <a:rPr lang="en-US" altLang="zh-TW" dirty="0">
                  <a:solidFill>
                    <a:srgbClr val="FF0000"/>
                  </a:solidFill>
                </a:rPr>
                <a:t>0</a:t>
              </a:r>
              <a:r>
                <a:rPr lang="zh-TW" altLang="en-US" dirty="0">
                  <a:solidFill>
                    <a:srgbClr val="FF0000"/>
                  </a:solidFill>
                </a:rPr>
                <a:t>軸的和</a:t>
              </a:r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330C540A-56CD-424F-99A2-65FAF6852A27}"/>
                    </a:ext>
                  </a:extLst>
                </p:cNvPr>
                <p:cNvSpPr txBox="1"/>
                <p:nvPr/>
              </p:nvSpPr>
              <p:spPr>
                <a:xfrm>
                  <a:off x="5228364" y="4032003"/>
                  <a:ext cx="6423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330C540A-56CD-424F-99A2-65FAF6852A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364" y="4032003"/>
                  <a:ext cx="642355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34933DD-A6D3-4F76-A8C2-60ED6217E8E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31429" y="1673521"/>
            <a:ext cx="4420217" cy="21053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6D7ABCC-1F38-4BA5-A00A-9749D431BD5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45941" y="3930826"/>
            <a:ext cx="3572374" cy="23339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7989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C8589-A27C-4854-8F11-D8C09754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批次版 </a:t>
            </a:r>
            <a:r>
              <a:rPr lang="en-US" altLang="zh-TW" dirty="0"/>
              <a:t>Affine </a:t>
            </a:r>
            <a:r>
              <a:rPr lang="zh-TW" altLang="en-US" dirty="0"/>
              <a:t>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33993F8-7900-41D0-BC11-B5DC7AD30468}"/>
                  </a:ext>
                </a:extLst>
              </p:cNvPr>
              <p:cNvSpPr txBox="1"/>
              <p:nvPr/>
            </p:nvSpPr>
            <p:spPr>
              <a:xfrm>
                <a:off x="5258905" y="785778"/>
                <a:ext cx="27779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33993F8-7900-41D0-BC11-B5DC7AD3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905" y="785778"/>
                <a:ext cx="277794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46E0F593-7FAD-459A-9C14-DEA1AFDAF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82031"/>
            <a:ext cx="4399175" cy="46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11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E123D2-0D67-4B39-84F9-91575816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證明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AF75956-DFB5-4E9B-AB6C-475A1244888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14296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b="0" dirty="0"/>
                  <a:t> </a:t>
                </a:r>
                <a:r>
                  <a:rPr lang="en-US" altLang="zh-TW" b="0" dirty="0"/>
                  <a:t>=</a:t>
                </a: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2×3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2×3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2×2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2×3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2×3</m:t>
                        </m:r>
                      </m:sub>
                    </m:sSub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Show that (1)</a:t>
                </a:r>
              </a:p>
              <a:p>
                <a:pPr marL="0" indent="0">
                  <a:buNone/>
                </a:pPr>
                <a:endParaRPr lang="en-US" altLang="zh-TW" b="0" dirty="0"/>
              </a:p>
              <a:p>
                <a:pPr marL="0" indent="0">
                  <a:buNone/>
                </a:pPr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AF75956-DFB5-4E9B-AB6C-475A12448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1429624"/>
              </a:xfrm>
              <a:blipFill>
                <a:blip r:embed="rId3"/>
                <a:stretch>
                  <a:fillRect l="-1059" t="-34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CA6639E-2309-451B-AC32-838106C4543E}"/>
                  </a:ext>
                </a:extLst>
              </p:cNvPr>
              <p:cNvSpPr txBox="1"/>
              <p:nvPr/>
            </p:nvSpPr>
            <p:spPr>
              <a:xfrm>
                <a:off x="2996518" y="2018081"/>
                <a:ext cx="1768390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den>
                      </m:f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den>
                      </m:f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 </m:t>
                      </m:r>
                      <m:sSup>
                        <m:sSup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CA6639E-2309-451B-AC32-838106C45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18" y="2018081"/>
                <a:ext cx="176839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811607B-08EC-40C3-93C1-E79B89F91531}"/>
                  </a:ext>
                </a:extLst>
              </p:cNvPr>
              <p:cNvSpPr txBox="1"/>
              <p:nvPr/>
            </p:nvSpPr>
            <p:spPr>
              <a:xfrm>
                <a:off x="5388111" y="2018081"/>
                <a:ext cx="1780029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den>
                      </m:f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TW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811607B-08EC-40C3-93C1-E79B89F91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111" y="2018081"/>
                <a:ext cx="1780029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1D98948F-8839-4F0A-B714-8549F2A698F5}"/>
              </a:ext>
            </a:extLst>
          </p:cNvPr>
          <p:cNvGrpSpPr/>
          <p:nvPr/>
        </p:nvGrpSpPr>
        <p:grpSpPr>
          <a:xfrm>
            <a:off x="7896810" y="2018081"/>
            <a:ext cx="2317477" cy="501160"/>
            <a:chOff x="2578190" y="4859728"/>
            <a:chExt cx="2317477" cy="501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DE5B957E-D11B-4063-83C3-EF3BE44AED53}"/>
                    </a:ext>
                  </a:extLst>
                </p:cNvPr>
                <p:cNvSpPr txBox="1"/>
                <p:nvPr/>
              </p:nvSpPr>
              <p:spPr>
                <a:xfrm>
                  <a:off x="2578190" y="4859728"/>
                  <a:ext cx="1435728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den>
                        </m:f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DE5B957E-D11B-4063-83C3-EF3BE44AE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190" y="4859728"/>
                  <a:ext cx="1435728" cy="499560"/>
                </a:xfrm>
                <a:prstGeom prst="rect">
                  <a:avLst/>
                </a:prstGeom>
                <a:blipFill>
                  <a:blip r:embed="rId6"/>
                  <a:stretch>
                    <a:fillRect b="-134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D26E97E-471E-43D7-B988-D68FB13C74D3}"/>
                </a:ext>
              </a:extLst>
            </p:cNvPr>
            <p:cNvSpPr/>
            <p:nvPr/>
          </p:nvSpPr>
          <p:spPr>
            <a:xfrm>
              <a:off x="3681873" y="4991556"/>
              <a:ext cx="12137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第</a:t>
              </a:r>
              <a:r>
                <a:rPr lang="en-US" altLang="zh-TW" dirty="0"/>
                <a:t>0</a:t>
              </a:r>
              <a:r>
                <a:rPr lang="zh-TW" altLang="en-US" dirty="0"/>
                <a:t>軸的和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7881353-43F1-4CA8-9B2B-2601230D2F24}"/>
              </a:ext>
            </a:extLst>
          </p:cNvPr>
          <p:cNvSpPr/>
          <p:nvPr/>
        </p:nvSpPr>
        <p:spPr>
          <a:xfrm>
            <a:off x="4918684" y="1888299"/>
            <a:ext cx="574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(2)</a:t>
            </a:r>
            <a:endParaRPr lang="zh-TW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0533D4-AD1E-488B-9401-EA6335367399}"/>
              </a:ext>
            </a:extLst>
          </p:cNvPr>
          <p:cNvSpPr/>
          <p:nvPr/>
        </p:nvSpPr>
        <p:spPr>
          <a:xfrm>
            <a:off x="7609712" y="1888299"/>
            <a:ext cx="574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(3)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DA78F2-5B0A-4937-A752-B95C34D806A1}"/>
                  </a:ext>
                </a:extLst>
              </p:cNvPr>
              <p:cNvSpPr txBox="1"/>
              <p:nvPr/>
            </p:nvSpPr>
            <p:spPr>
              <a:xfrm>
                <a:off x="1219200" y="2791142"/>
                <a:ext cx="2958517" cy="337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𝐿𝑒𝑡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2×3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2×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2×3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2×3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DA78F2-5B0A-4937-A752-B95C34D80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791142"/>
                <a:ext cx="2958517" cy="33771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196A2EB-1E21-4169-BD2A-B1BC0D5C79A9}"/>
                  </a:ext>
                </a:extLst>
              </p:cNvPr>
              <p:cNvSpPr/>
              <p:nvPr/>
            </p:nvSpPr>
            <p:spPr>
              <a:xfrm>
                <a:off x="1219200" y="6001693"/>
                <a:ext cx="2491530" cy="3331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196A2EB-1E21-4169-BD2A-B1BC0D5C7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6001693"/>
                <a:ext cx="2491530" cy="333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弧形 15">
            <a:extLst>
              <a:ext uri="{FF2B5EF4-FFF2-40B4-BE49-F238E27FC236}">
                <a16:creationId xmlns:a16="http://schemas.microsoft.com/office/drawing/2014/main" id="{CAC8B601-DFFD-40D4-AED8-57D2D89B908E}"/>
              </a:ext>
            </a:extLst>
          </p:cNvPr>
          <p:cNvSpPr/>
          <p:nvPr/>
        </p:nvSpPr>
        <p:spPr>
          <a:xfrm>
            <a:off x="3396405" y="5627541"/>
            <a:ext cx="781312" cy="494950"/>
          </a:xfrm>
          <a:prstGeom prst="arc">
            <a:avLst>
              <a:gd name="adj1" fmla="val 16186803"/>
              <a:gd name="adj2" fmla="val 5887051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906B2D-BA97-449F-8B27-8235167B5739}"/>
              </a:ext>
            </a:extLst>
          </p:cNvPr>
          <p:cNvSpPr txBox="1"/>
          <p:nvPr/>
        </p:nvSpPr>
        <p:spPr>
          <a:xfrm>
            <a:off x="4179898" y="5729011"/>
            <a:ext cx="146867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的廣播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12282AC-C0D7-4D96-82BB-792E4E3A468A}"/>
                  </a:ext>
                </a:extLst>
              </p:cNvPr>
              <p:cNvSpPr/>
              <p:nvPr/>
            </p:nvSpPr>
            <p:spPr>
              <a:xfrm>
                <a:off x="8481270" y="1314666"/>
                <a:ext cx="2491530" cy="3331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12282AC-C0D7-4D96-82BB-792E4E3A4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270" y="1314666"/>
                <a:ext cx="2491530" cy="3331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0EAB523-28BD-4FC8-813C-E2F7972A0687}"/>
              </a:ext>
            </a:extLst>
          </p:cNvPr>
          <p:cNvCxnSpPr/>
          <p:nvPr/>
        </p:nvCxnSpPr>
        <p:spPr>
          <a:xfrm flipH="1">
            <a:off x="8343900" y="1647849"/>
            <a:ext cx="137370" cy="3104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8BDDA49-27C3-43EF-8E3D-6772EDFFDD13}"/>
                  </a:ext>
                </a:extLst>
              </p:cNvPr>
              <p:cNvSpPr txBox="1"/>
              <p:nvPr/>
            </p:nvSpPr>
            <p:spPr>
              <a:xfrm>
                <a:off x="5927664" y="3375319"/>
                <a:ext cx="3958648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8BDDA49-27C3-43EF-8E3D-6772EDFFD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64" y="3375319"/>
                <a:ext cx="3958648" cy="2308324"/>
              </a:xfrm>
              <a:prstGeom prst="rect">
                <a:avLst/>
              </a:prstGeom>
              <a:blipFill>
                <a:blip r:embed="rId12"/>
                <a:stretch>
                  <a:fillRect b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6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A52E4F9-2D98-41E8-9225-3C4C091615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計算圖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𝑐𝑜𝑚𝑝𝑢𝑡𝑎𝑡𝑖𝑜𝑛𝑎𝑙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𝑔𝑟𝑎𝑝h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A52E4F9-2D98-41E8-9225-3C4C09161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9" b="-18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2DFAA9-4F62-4217-82B3-430A06F7B38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076873" cy="1143000"/>
          </a:xfrm>
        </p:spPr>
        <p:txBody>
          <a:bodyPr/>
          <a:lstStyle/>
          <a:p>
            <a:r>
              <a:rPr lang="zh-TW" altLang="en-US" dirty="0"/>
              <a:t>利用節點與邊線呈現</a:t>
            </a:r>
            <a:endParaRPr lang="en-US" altLang="zh-TW" dirty="0"/>
          </a:p>
          <a:p>
            <a:r>
              <a:rPr lang="zh-TW" altLang="en-US" dirty="0"/>
              <a:t>方便瞭解資料結構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079" name="群組 1078">
            <a:extLst>
              <a:ext uri="{FF2B5EF4-FFF2-40B4-BE49-F238E27FC236}">
                <a16:creationId xmlns:a16="http://schemas.microsoft.com/office/drawing/2014/main" id="{0EDC9C47-93CB-4E47-B05F-3665BA23B625}"/>
              </a:ext>
            </a:extLst>
          </p:cNvPr>
          <p:cNvGrpSpPr/>
          <p:nvPr/>
        </p:nvGrpSpPr>
        <p:grpSpPr>
          <a:xfrm>
            <a:off x="1219200" y="2877002"/>
            <a:ext cx="6194117" cy="1939637"/>
            <a:chOff x="3199264" y="3844636"/>
            <a:chExt cx="6194117" cy="193963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9B98C87-2538-415C-B3F1-322A75092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180" y="4021509"/>
              <a:ext cx="546784" cy="546784"/>
            </a:xfrm>
            <a:prstGeom prst="rect">
              <a:avLst/>
            </a:prstGeom>
          </p:spPr>
        </p:pic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7EAB2AF8-2E55-4324-B608-96EB276A4042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5982309" y="4371645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1D778DF-E983-4A8C-B6FB-3605A4CDE879}"/>
                </a:ext>
              </a:extLst>
            </p:cNvPr>
            <p:cNvSpPr txBox="1"/>
            <p:nvPr/>
          </p:nvSpPr>
          <p:spPr>
            <a:xfrm>
              <a:off x="6235278" y="4105834"/>
              <a:ext cx="502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200</a:t>
              </a:r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7AE6D18-AEDE-48B1-AD1E-0EAA14C47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5" t="18725" r="12386" b="15555"/>
            <a:stretch/>
          </p:blipFill>
          <p:spPr>
            <a:xfrm>
              <a:off x="8523779" y="4037149"/>
              <a:ext cx="756000" cy="653658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B69D16A-56BC-406F-B944-84DD629E5514}"/>
                </a:ext>
              </a:extLst>
            </p:cNvPr>
            <p:cNvSpPr/>
            <p:nvPr/>
          </p:nvSpPr>
          <p:spPr>
            <a:xfrm>
              <a:off x="3199264" y="3844636"/>
              <a:ext cx="6194117" cy="1939637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D76157F8-5FE2-44DF-925A-5E362922A20D}"/>
                    </a:ext>
                  </a:extLst>
                </p:cNvPr>
                <p:cNvSpPr/>
                <p:nvPr/>
              </p:nvSpPr>
              <p:spPr>
                <a:xfrm>
                  <a:off x="5478309" y="4119645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TW" sz="1400" dirty="0"/>
                    <a:t>1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D76157F8-5FE2-44DF-925A-5E362922A2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309" y="4119645"/>
                  <a:ext cx="504000" cy="504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D978EB30-BA4B-458A-8ECF-C3A558380538}"/>
                    </a:ext>
                  </a:extLst>
                </p:cNvPr>
                <p:cNvSpPr/>
                <p:nvPr/>
              </p:nvSpPr>
              <p:spPr>
                <a:xfrm>
                  <a:off x="6997649" y="4119645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D978EB30-BA4B-458A-8ECF-C3A558380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649" y="4119645"/>
                  <a:ext cx="504000" cy="504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D16885C8-75BB-4D5D-AB05-E3FEF2CAB718}"/>
                </a:ext>
              </a:extLst>
            </p:cNvPr>
            <p:cNvSpPr txBox="1"/>
            <p:nvPr/>
          </p:nvSpPr>
          <p:spPr>
            <a:xfrm>
              <a:off x="3199264" y="4847389"/>
              <a:ext cx="10823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/>
                <a:t>蘋果的顆數</a:t>
              </a: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18E77929-04EC-410E-B767-143B07FCB656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4938105" y="4549836"/>
              <a:ext cx="614013" cy="4579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5EA0513-7546-4C3E-8E15-85E3CDF44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964" y="5007749"/>
              <a:ext cx="7261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CFD28833-977A-4A4C-B03C-57C079CCB63E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4340501" y="4368981"/>
              <a:ext cx="1137808" cy="266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5C250B5B-6E37-42C2-9587-EF9BABD90714}"/>
                </a:ext>
              </a:extLst>
            </p:cNvPr>
            <p:cNvCxnSpPr>
              <a:cxnSpLocks/>
              <a:stCxn id="32" idx="6"/>
              <a:endCxn id="17" idx="1"/>
            </p:cNvCxnSpPr>
            <p:nvPr/>
          </p:nvCxnSpPr>
          <p:spPr>
            <a:xfrm flipV="1">
              <a:off x="7501649" y="4363978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A46A7DB1-8573-4E9E-82FC-164327C7C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0501" y="5410492"/>
              <a:ext cx="1484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93F0C2C1-494F-494F-833B-76443F822C2A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V="1">
              <a:off x="5825311" y="4549836"/>
              <a:ext cx="1246147" cy="860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AE50AB6A-08A5-47B6-AAED-D62D43DF424E}"/>
                </a:ext>
              </a:extLst>
            </p:cNvPr>
            <p:cNvSpPr txBox="1"/>
            <p:nvPr/>
          </p:nvSpPr>
          <p:spPr>
            <a:xfrm>
              <a:off x="3617226" y="5274669"/>
              <a:ext cx="723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/>
                <a:t>營業稅</a:t>
              </a:r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5EC6DB1F-058B-4A04-AAE1-2CB2F77544BD}"/>
                </a:ext>
              </a:extLst>
            </p:cNvPr>
            <p:cNvSpPr txBox="1"/>
            <p:nvPr/>
          </p:nvSpPr>
          <p:spPr>
            <a:xfrm>
              <a:off x="4566486" y="4734357"/>
              <a:ext cx="279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</a:t>
              </a:r>
              <a:endParaRPr lang="zh-TW" altLang="en-US" sz="1600" dirty="0"/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30DD940A-81E4-41BC-8DF0-7933487DEBCF}"/>
                </a:ext>
              </a:extLst>
            </p:cNvPr>
            <p:cNvSpPr txBox="1"/>
            <p:nvPr/>
          </p:nvSpPr>
          <p:spPr>
            <a:xfrm>
              <a:off x="4716030" y="4105834"/>
              <a:ext cx="46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100</a:t>
              </a:r>
              <a:endParaRPr lang="zh-TW" altLang="en-US" sz="1600" dirty="0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0893D98B-C4BA-45D1-9340-143C48FB9BE2}"/>
                </a:ext>
              </a:extLst>
            </p:cNvPr>
            <p:cNvSpPr txBox="1"/>
            <p:nvPr/>
          </p:nvSpPr>
          <p:spPr>
            <a:xfrm>
              <a:off x="7748525" y="4105834"/>
              <a:ext cx="502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220</a:t>
              </a:r>
              <a:endParaRPr lang="zh-TW" altLang="en-US" dirty="0"/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60B64B8-1A30-45D1-B703-2CD68BC0C516}"/>
                </a:ext>
              </a:extLst>
            </p:cNvPr>
            <p:cNvSpPr txBox="1"/>
            <p:nvPr/>
          </p:nvSpPr>
          <p:spPr>
            <a:xfrm>
              <a:off x="4924517" y="5155166"/>
              <a:ext cx="433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1.1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3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209DF-D628-493C-A10E-A1C86FD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74639"/>
            <a:ext cx="10363200" cy="1143000"/>
          </a:xfrm>
        </p:spPr>
        <p:txBody>
          <a:bodyPr/>
          <a:lstStyle/>
          <a:p>
            <a:r>
              <a:rPr lang="zh-TW" altLang="en-US" dirty="0"/>
              <a:t>證明</a:t>
            </a:r>
            <a:r>
              <a:rPr lang="en-US" altLang="zh-TW" dirty="0"/>
              <a:t>(1)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1AAA95-20B9-49DF-B2B1-FA43CFD07119}"/>
                  </a:ext>
                </a:extLst>
              </p:cNvPr>
              <p:cNvSpPr txBox="1"/>
              <p:nvPr/>
            </p:nvSpPr>
            <p:spPr>
              <a:xfrm>
                <a:off x="231424" y="2524624"/>
                <a:ext cx="334187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1AAA95-20B9-49DF-B2B1-FA43CFD0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4" y="2524624"/>
                <a:ext cx="3341876" cy="1938992"/>
              </a:xfrm>
              <a:prstGeom prst="rect">
                <a:avLst/>
              </a:prstGeom>
              <a:blipFill>
                <a:blip r:embed="rId2"/>
                <a:stretch>
                  <a:fillRect b="-3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83D06F-4BB0-464B-8672-F955F3BA8D81}"/>
                  </a:ext>
                </a:extLst>
              </p:cNvPr>
              <p:cNvSpPr txBox="1"/>
              <p:nvPr/>
            </p:nvSpPr>
            <p:spPr>
              <a:xfrm>
                <a:off x="4867275" y="437259"/>
                <a:ext cx="3450753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83D06F-4BB0-464B-8672-F955F3BA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437259"/>
                <a:ext cx="3450753" cy="53880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D3CB5BE-F640-4454-9DB4-1CBDFEA33C98}"/>
                  </a:ext>
                </a:extLst>
              </p:cNvPr>
              <p:cNvSpPr/>
              <p:nvPr/>
            </p:nvSpPr>
            <p:spPr>
              <a:xfrm>
                <a:off x="5261329" y="1051376"/>
                <a:ext cx="2831352" cy="538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D3CB5BE-F640-4454-9DB4-1CBDFEA33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29" y="1051376"/>
                <a:ext cx="2831352" cy="538802"/>
              </a:xfrm>
              <a:prstGeom prst="rect">
                <a:avLst/>
              </a:prstGeom>
              <a:blipFill>
                <a:blip r:embed="rId4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84C72A-8721-4DF4-8744-EA6012FF0818}"/>
                  </a:ext>
                </a:extLst>
              </p:cNvPr>
              <p:cNvSpPr/>
              <p:nvPr/>
            </p:nvSpPr>
            <p:spPr>
              <a:xfrm>
                <a:off x="5261329" y="1590178"/>
                <a:ext cx="2420726" cy="66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84C72A-8721-4DF4-8744-EA6012FF0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29" y="1590178"/>
                <a:ext cx="2420726" cy="661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A2147B8-938E-4172-B51C-A8707134616B}"/>
                  </a:ext>
                </a:extLst>
              </p:cNvPr>
              <p:cNvSpPr txBox="1"/>
              <p:nvPr/>
            </p:nvSpPr>
            <p:spPr>
              <a:xfrm>
                <a:off x="4850703" y="2251203"/>
                <a:ext cx="2827121" cy="661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A2147B8-938E-4172-B51C-A8707134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703" y="2251203"/>
                <a:ext cx="2827121" cy="661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28D468-1AD2-455A-B70F-4902B801C9E1}"/>
                  </a:ext>
                </a:extLst>
              </p:cNvPr>
              <p:cNvSpPr txBox="1"/>
              <p:nvPr/>
            </p:nvSpPr>
            <p:spPr>
              <a:xfrm>
                <a:off x="3485194" y="3231613"/>
                <a:ext cx="8765355" cy="1428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28D468-1AD2-455A-B70F-4902B801C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94" y="3231613"/>
                <a:ext cx="8765355" cy="142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22A1B55-12CB-4983-B874-F1F7D65EAB1E}"/>
                  </a:ext>
                </a:extLst>
              </p:cNvPr>
              <p:cNvSpPr txBox="1"/>
              <p:nvPr/>
            </p:nvSpPr>
            <p:spPr>
              <a:xfrm>
                <a:off x="8691138" y="433844"/>
                <a:ext cx="2831288" cy="661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22A1B55-12CB-4983-B874-F1F7D65EA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138" y="433844"/>
                <a:ext cx="2831288" cy="6611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244CB8-5758-4024-9172-80D354B0FF84}"/>
                  </a:ext>
                </a:extLst>
              </p:cNvPr>
              <p:cNvSpPr txBox="1"/>
              <p:nvPr/>
            </p:nvSpPr>
            <p:spPr>
              <a:xfrm>
                <a:off x="8691138" y="1033226"/>
                <a:ext cx="2827121" cy="661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244CB8-5758-4024-9172-80D354B0F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138" y="1033226"/>
                <a:ext cx="2827121" cy="6611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DF650FA-FC5D-4706-97B3-2A21EED9B2CE}"/>
                  </a:ext>
                </a:extLst>
              </p:cNvPr>
              <p:cNvSpPr/>
              <p:nvPr/>
            </p:nvSpPr>
            <p:spPr>
              <a:xfrm>
                <a:off x="4550179" y="5020972"/>
                <a:ext cx="4748992" cy="1280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𝐘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DF650FA-FC5D-4706-97B3-2A21EED9B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179" y="5020972"/>
                <a:ext cx="4748992" cy="12801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261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209DF-D628-493C-A10E-A1C86FD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74639"/>
            <a:ext cx="10363200" cy="1143000"/>
          </a:xfrm>
        </p:spPr>
        <p:txBody>
          <a:bodyPr/>
          <a:lstStyle/>
          <a:p>
            <a:r>
              <a:rPr lang="zh-TW" altLang="en-US" dirty="0"/>
              <a:t>證明</a:t>
            </a:r>
            <a:r>
              <a:rPr lang="en-US" altLang="zh-TW" dirty="0"/>
              <a:t>(2)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1AAA95-20B9-49DF-B2B1-FA43CFD07119}"/>
                  </a:ext>
                </a:extLst>
              </p:cNvPr>
              <p:cNvSpPr txBox="1"/>
              <p:nvPr/>
            </p:nvSpPr>
            <p:spPr>
              <a:xfrm>
                <a:off x="355249" y="1490008"/>
                <a:ext cx="334187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1AAA95-20B9-49DF-B2B1-FA43CFD0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49" y="1490008"/>
                <a:ext cx="3341876" cy="1938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83D06F-4BB0-464B-8672-F955F3BA8D81}"/>
                  </a:ext>
                </a:extLst>
              </p:cNvPr>
              <p:cNvSpPr txBox="1"/>
              <p:nvPr/>
            </p:nvSpPr>
            <p:spPr>
              <a:xfrm>
                <a:off x="4019550" y="437259"/>
                <a:ext cx="2599430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83D06F-4BB0-464B-8672-F955F3BA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0" y="437259"/>
                <a:ext cx="2599430" cy="53880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D3CB5BE-F640-4454-9DB4-1CBDFEA33C98}"/>
                  </a:ext>
                </a:extLst>
              </p:cNvPr>
              <p:cNvSpPr/>
              <p:nvPr/>
            </p:nvSpPr>
            <p:spPr>
              <a:xfrm>
                <a:off x="4413604" y="1051376"/>
                <a:ext cx="1891415" cy="538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D3CB5BE-F640-4454-9DB4-1CBDFEA33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604" y="1051376"/>
                <a:ext cx="1891415" cy="538802"/>
              </a:xfrm>
              <a:prstGeom prst="rect">
                <a:avLst/>
              </a:prstGeom>
              <a:blipFill>
                <a:blip r:embed="rId4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84C72A-8721-4DF4-8744-EA6012FF0818}"/>
                  </a:ext>
                </a:extLst>
              </p:cNvPr>
              <p:cNvSpPr/>
              <p:nvPr/>
            </p:nvSpPr>
            <p:spPr>
              <a:xfrm>
                <a:off x="4413604" y="1590178"/>
                <a:ext cx="1728678" cy="1016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84C72A-8721-4DF4-8744-EA6012FF0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604" y="1590178"/>
                <a:ext cx="1728678" cy="1016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28D468-1AD2-455A-B70F-4902B801C9E1}"/>
                  </a:ext>
                </a:extLst>
              </p:cNvPr>
              <p:cNvSpPr txBox="1"/>
              <p:nvPr/>
            </p:nvSpPr>
            <p:spPr>
              <a:xfrm>
                <a:off x="903919" y="3863779"/>
                <a:ext cx="10363200" cy="2507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28D468-1AD2-455A-B70F-4902B801C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19" y="3863779"/>
                <a:ext cx="10363200" cy="2507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22A1B55-12CB-4983-B874-F1F7D65EAB1E}"/>
                  </a:ext>
                </a:extLst>
              </p:cNvPr>
              <p:cNvSpPr txBox="1"/>
              <p:nvPr/>
            </p:nvSpPr>
            <p:spPr>
              <a:xfrm>
                <a:off x="6970106" y="203023"/>
                <a:ext cx="2163541" cy="1016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22A1B55-12CB-4983-B874-F1F7D65EA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06" y="203023"/>
                <a:ext cx="2163541" cy="1016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244CB8-5758-4024-9172-80D354B0FF84}"/>
                  </a:ext>
                </a:extLst>
              </p:cNvPr>
              <p:cNvSpPr txBox="1"/>
              <p:nvPr/>
            </p:nvSpPr>
            <p:spPr>
              <a:xfrm>
                <a:off x="9483043" y="239208"/>
                <a:ext cx="2163541" cy="1016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244CB8-5758-4024-9172-80D354B0F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43" y="239208"/>
                <a:ext cx="2163541" cy="1016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1BF520C-0012-4372-BCB6-1BB78A25B29E}"/>
                  </a:ext>
                </a:extLst>
              </p:cNvPr>
              <p:cNvSpPr txBox="1"/>
              <p:nvPr/>
            </p:nvSpPr>
            <p:spPr>
              <a:xfrm>
                <a:off x="9483042" y="1376008"/>
                <a:ext cx="2163541" cy="1016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1BF520C-0012-4372-BCB6-1BB78A25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42" y="1376008"/>
                <a:ext cx="2163541" cy="1016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E895C6C-DE8C-4591-AD94-02A3EDAD34C5}"/>
                  </a:ext>
                </a:extLst>
              </p:cNvPr>
              <p:cNvSpPr txBox="1"/>
              <p:nvPr/>
            </p:nvSpPr>
            <p:spPr>
              <a:xfrm>
                <a:off x="6970105" y="1380721"/>
                <a:ext cx="2163541" cy="1016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E895C6C-DE8C-4591-AD94-02A3EDAD3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05" y="1380721"/>
                <a:ext cx="2163541" cy="1016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52A2997-9766-4B16-94AD-6C2DBE1694C5}"/>
                  </a:ext>
                </a:extLst>
              </p:cNvPr>
              <p:cNvSpPr txBox="1"/>
              <p:nvPr/>
            </p:nvSpPr>
            <p:spPr>
              <a:xfrm>
                <a:off x="9483043" y="2512809"/>
                <a:ext cx="2163541" cy="1016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52A2997-9766-4B16-94AD-6C2DBE16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43" y="2512809"/>
                <a:ext cx="2163541" cy="10162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337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209DF-D628-493C-A10E-A1C86FD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74639"/>
            <a:ext cx="10363200" cy="1143000"/>
          </a:xfrm>
        </p:spPr>
        <p:txBody>
          <a:bodyPr/>
          <a:lstStyle/>
          <a:p>
            <a:r>
              <a:rPr lang="zh-TW" altLang="en-US" dirty="0"/>
              <a:t>證明</a:t>
            </a:r>
            <a:r>
              <a:rPr lang="en-US" altLang="zh-TW" dirty="0"/>
              <a:t>(3)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1AAA95-20B9-49DF-B2B1-FA43CFD07119}"/>
                  </a:ext>
                </a:extLst>
              </p:cNvPr>
              <p:cNvSpPr txBox="1"/>
              <p:nvPr/>
            </p:nvSpPr>
            <p:spPr>
              <a:xfrm>
                <a:off x="231424" y="2524624"/>
                <a:ext cx="334187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1AAA95-20B9-49DF-B2B1-FA43CFD0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4" y="2524624"/>
                <a:ext cx="3341876" cy="1938992"/>
              </a:xfrm>
              <a:prstGeom prst="rect">
                <a:avLst/>
              </a:prstGeom>
              <a:blipFill>
                <a:blip r:embed="rId2"/>
                <a:stretch>
                  <a:fillRect b="-3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83D06F-4BB0-464B-8672-F955F3BA8D81}"/>
                  </a:ext>
                </a:extLst>
              </p:cNvPr>
              <p:cNvSpPr txBox="1"/>
              <p:nvPr/>
            </p:nvSpPr>
            <p:spPr>
              <a:xfrm>
                <a:off x="4867275" y="437259"/>
                <a:ext cx="2428550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83D06F-4BB0-464B-8672-F955F3BA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437259"/>
                <a:ext cx="2428550" cy="53880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D3CB5BE-F640-4454-9DB4-1CBDFEA33C98}"/>
                  </a:ext>
                </a:extLst>
              </p:cNvPr>
              <p:cNvSpPr/>
              <p:nvPr/>
            </p:nvSpPr>
            <p:spPr>
              <a:xfrm>
                <a:off x="5261329" y="1051376"/>
                <a:ext cx="1949508" cy="538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D3CB5BE-F640-4454-9DB4-1CBDFEA33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29" y="1051376"/>
                <a:ext cx="1949508" cy="538802"/>
              </a:xfrm>
              <a:prstGeom prst="rect">
                <a:avLst/>
              </a:prstGeom>
              <a:blipFill>
                <a:blip r:embed="rId4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84C72A-8721-4DF4-8744-EA6012FF0818}"/>
                  </a:ext>
                </a:extLst>
              </p:cNvPr>
              <p:cNvSpPr/>
              <p:nvPr/>
            </p:nvSpPr>
            <p:spPr>
              <a:xfrm>
                <a:off x="5261329" y="1590178"/>
                <a:ext cx="1426480" cy="1016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84C72A-8721-4DF4-8744-EA6012FF0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29" y="1590178"/>
                <a:ext cx="1426480" cy="1016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28D468-1AD2-455A-B70F-4902B801C9E1}"/>
                  </a:ext>
                </a:extLst>
              </p:cNvPr>
              <p:cNvSpPr txBox="1"/>
              <p:nvPr/>
            </p:nvSpPr>
            <p:spPr>
              <a:xfrm>
                <a:off x="4813231" y="2899154"/>
                <a:ext cx="2322675" cy="64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28D468-1AD2-455A-B70F-4902B801C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231" y="2899154"/>
                <a:ext cx="2322675" cy="6403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22A1B55-12CB-4983-B874-F1F7D65EAB1E}"/>
                  </a:ext>
                </a:extLst>
              </p:cNvPr>
              <p:cNvSpPr txBox="1"/>
              <p:nvPr/>
            </p:nvSpPr>
            <p:spPr>
              <a:xfrm>
                <a:off x="7929359" y="198540"/>
                <a:ext cx="1753557" cy="1016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22A1B55-12CB-4983-B874-F1F7D65EA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359" y="198540"/>
                <a:ext cx="1753557" cy="1016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244CB8-5758-4024-9172-80D354B0FF84}"/>
                  </a:ext>
                </a:extLst>
              </p:cNvPr>
              <p:cNvSpPr txBox="1"/>
              <p:nvPr/>
            </p:nvSpPr>
            <p:spPr>
              <a:xfrm>
                <a:off x="7929358" y="1370549"/>
                <a:ext cx="1753557" cy="1016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244CB8-5758-4024-9172-80D354B0F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358" y="1370549"/>
                <a:ext cx="1753557" cy="1016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DF650FA-FC5D-4706-97B3-2A21EED9B2CE}"/>
                  </a:ext>
                </a:extLst>
              </p:cNvPr>
              <p:cNvSpPr/>
              <p:nvPr/>
            </p:nvSpPr>
            <p:spPr>
              <a:xfrm>
                <a:off x="5029073" y="5084165"/>
                <a:ext cx="4408579" cy="1280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DF650FA-FC5D-4706-97B3-2A21EED9B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73" y="5084165"/>
                <a:ext cx="4408579" cy="1280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E3B676D-528B-4857-93F9-3DE27D4A9328}"/>
                  </a:ext>
                </a:extLst>
              </p:cNvPr>
              <p:cNvSpPr/>
              <p:nvPr/>
            </p:nvSpPr>
            <p:spPr>
              <a:xfrm>
                <a:off x="5029073" y="3602427"/>
                <a:ext cx="5029454" cy="1280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23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E3B676D-528B-4857-93F9-3DE27D4A9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73" y="3602427"/>
                <a:ext cx="5029454" cy="12801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388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34A6E-C100-4F4B-92AC-AB8361D5F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神經網路的處理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98E296E-279E-4E25-B34A-51D7E7DC01B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188" y="2691397"/>
            <a:ext cx="8436610" cy="2681877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B5CFBE3-FD08-4339-B695-E21BB5EDD6F0}"/>
              </a:ext>
            </a:extLst>
          </p:cNvPr>
          <p:cNvCxnSpPr>
            <a:cxnSpLocks/>
          </p:cNvCxnSpPr>
          <p:nvPr/>
        </p:nvCxnSpPr>
        <p:spPr>
          <a:xfrm>
            <a:off x="7659793" y="4194928"/>
            <a:ext cx="5553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FE07F6F-5C44-435A-886F-DB27922113FF}"/>
                  </a:ext>
                </a:extLst>
              </p:cNvPr>
              <p:cNvSpPr txBox="1"/>
              <p:nvPr/>
            </p:nvSpPr>
            <p:spPr>
              <a:xfrm>
                <a:off x="1370029" y="1641902"/>
                <a:ext cx="8103909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Cambria Math" panose="02040503050406030204" pitchFamily="18" charset="0"/>
                  </a:rPr>
                  <a:t>分成「推論」與「學習」等兩個階段。</a:t>
                </a:r>
                <a:endParaRPr lang="en-US" altLang="zh-TW" sz="20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Cambria Math" panose="02040503050406030204" pitchFamily="18" charset="0"/>
                  </a:rPr>
                  <a:t>一般推論不使用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𝑆𝑜𝑓𝑡𝑚𝑎𝑥</m:t>
                    </m:r>
                  </m:oMath>
                </a14:m>
                <a:r>
                  <a:rPr lang="zh-TW" altLang="en-US" sz="2000" dirty="0">
                    <a:latin typeface="Cambria Math" panose="02040503050406030204" pitchFamily="18" charset="0"/>
                  </a:rPr>
                  <a:t>層。</a:t>
                </a:r>
                <a:endParaRPr lang="en-US" altLang="zh-TW" sz="20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Cambria Math" panose="02040503050406030204" pitchFamily="18" charset="0"/>
                  </a:rPr>
                  <a:t>未正規化的輸出結果稱作「評分</a:t>
                </a:r>
                <a:r>
                  <a:rPr lang="en-US" altLang="zh-TW" sz="2000" dirty="0">
                    <a:latin typeface="Cambria Math" panose="02040503050406030204" pitchFamily="18" charset="0"/>
                  </a:rPr>
                  <a:t>(score)</a:t>
                </a:r>
                <a:r>
                  <a:rPr lang="zh-TW" altLang="en-US" sz="2000" dirty="0">
                    <a:latin typeface="Cambria Math" panose="02040503050406030204" pitchFamily="18" charset="0"/>
                  </a:rPr>
                  <a:t>」。</a:t>
                </a:r>
                <a:endParaRPr lang="en-US" altLang="zh-TW" sz="20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FE07F6F-5C44-435A-886F-DB2792211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29" y="1641902"/>
                <a:ext cx="8103909" cy="1292662"/>
              </a:xfrm>
              <a:prstGeom prst="rect">
                <a:avLst/>
              </a:prstGeom>
              <a:blipFill>
                <a:blip r:embed="rId3"/>
                <a:stretch>
                  <a:fillRect l="-677" t="-2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7FEFD7E-A731-403C-8C61-5B45E196EA62}"/>
                  </a:ext>
                </a:extLst>
              </p:cNvPr>
              <p:cNvSpPr/>
              <p:nvPr/>
            </p:nvSpPr>
            <p:spPr>
              <a:xfrm>
                <a:off x="1370029" y="5579460"/>
                <a:ext cx="8568965" cy="10039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𝐴𝑓𝑓𝑖𝑛𝑒</m:t>
                    </m:r>
                  </m:oMath>
                </a14:m>
                <a:r>
                  <a:rPr lang="zh-TW" altLang="en-US" dirty="0"/>
                  <a:t>層：處理各層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TW" altLang="en-US" dirty="0"/>
                  <a:t> 與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𝑅𝑒𝐿𝑈</m:t>
                    </m:r>
                  </m:oMath>
                </a14:m>
                <a:r>
                  <a:rPr lang="zh-TW" altLang="en-US" dirty="0"/>
                  <a:t> ：活化函數</a:t>
                </a: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𝑆𝑜𝑓𝑡𝑚𝑎𝑥</m:t>
                    </m:r>
                  </m:oMath>
                </a14:m>
                <a:r>
                  <a:rPr lang="zh-TW" altLang="en-US" dirty="0"/>
                  <a:t>：輸出層的活化函數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把輸入值正規化，即輸出的和變形成 </a:t>
                </a:r>
                <a:r>
                  <a:rPr lang="en-US" altLang="zh-TW" dirty="0"/>
                  <a:t>1 )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7FEFD7E-A731-403C-8C61-5B45E196E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29" y="5579460"/>
                <a:ext cx="8568965" cy="1003901"/>
              </a:xfrm>
              <a:prstGeom prst="rect">
                <a:avLst/>
              </a:prstGeom>
              <a:blipFill>
                <a:blip r:embed="rId4"/>
                <a:stretch>
                  <a:fillRect l="-426" b="-53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63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54013A5-7B24-4C05-A366-47E806502D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𝑆𝑜𝑓𝑡𝑚𝑎𝑥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TW" altLang="en-US" dirty="0"/>
                  <a:t>層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54013A5-7B24-4C05-A366-47E806502D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89D7263-E6FD-4EE0-91C6-82D68C60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3" y="1584007"/>
            <a:ext cx="11767794" cy="4353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9D877811-8B9C-4A67-8626-C6F540933B5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197130" y="1669409"/>
                <a:ext cx="2480345" cy="571500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9D877811-8B9C-4A67-8626-C6F540933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97130" y="1669409"/>
                <a:ext cx="2480345" cy="571500"/>
              </a:xfrm>
              <a:blipFill>
                <a:blip r:embed="rId4"/>
                <a:stretch>
                  <a:fillRect t="-109574" b="-1489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19C9D68-E744-48BC-BE0A-8EBA1F736C47}"/>
                  </a:ext>
                </a:extLst>
              </p:cNvPr>
              <p:cNvSpPr txBox="1"/>
              <p:nvPr/>
            </p:nvSpPr>
            <p:spPr>
              <a:xfrm>
                <a:off x="4012734" y="1669409"/>
                <a:ext cx="1851171" cy="560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1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11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19C9D68-E744-48BC-BE0A-8EBA1F73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34" y="1669409"/>
                <a:ext cx="1851171" cy="560538"/>
              </a:xfrm>
              <a:prstGeom prst="rect">
                <a:avLst/>
              </a:prstGeom>
              <a:blipFill>
                <a:blip r:embed="rId5"/>
                <a:stretch>
                  <a:fillRect t="-13043" b="-85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78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F6D3764-B054-44DF-AFD2-E41885C5D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𝑆𝑜𝑓𝑡𝑚𝑎𝑥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TW" altLang="en-US" dirty="0"/>
                  <a:t>層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F6D3764-B054-44DF-AFD2-E41885C5D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085EB3F7-A925-4EFC-9CAB-9BAB12C8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3" y="1452107"/>
            <a:ext cx="7918602" cy="51312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249A1D1-1E58-4ADE-90A9-AF3B03EA6652}"/>
                  </a:ext>
                </a:extLst>
              </p:cNvPr>
              <p:cNvSpPr txBox="1"/>
              <p:nvPr/>
            </p:nvSpPr>
            <p:spPr>
              <a:xfrm>
                <a:off x="8455843" y="1574277"/>
                <a:ext cx="34596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𝑆𝑜𝑓𝑡𝑚𝑎𝑥</m:t>
                    </m:r>
                  </m:oMath>
                </a14:m>
                <a:r>
                  <a:rPr lang="zh-TW" altLang="en-US" dirty="0"/>
                  <a:t>層的反向傳播結果為輸出與訓練資料的差分，其誤差會傳遞給上一層。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249A1D1-1E58-4ADE-90A9-AF3B03EA6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843" y="1574277"/>
                <a:ext cx="3459637" cy="923330"/>
              </a:xfrm>
              <a:prstGeom prst="rect">
                <a:avLst/>
              </a:prstGeom>
              <a:blipFill>
                <a:blip r:embed="rId4"/>
                <a:stretch>
                  <a:fillRect l="-1408" t="-2632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50D68DC3-3DEC-4120-95B8-6F736EACF5B4}"/>
              </a:ext>
            </a:extLst>
          </p:cNvPr>
          <p:cNvSpPr txBox="1"/>
          <p:nvPr/>
        </p:nvSpPr>
        <p:spPr>
          <a:xfrm>
            <a:off x="8499160" y="324433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以下組合可導出「整齊」結果。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32701F0D-C28B-4873-BDC9-696192991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0174404"/>
                  </p:ext>
                </p:extLst>
              </p:nvPr>
            </p:nvGraphicFramePr>
            <p:xfrm>
              <a:off x="8600475" y="3846632"/>
              <a:ext cx="3245962" cy="1111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2981">
                      <a:extLst>
                        <a:ext uri="{9D8B030D-6E8A-4147-A177-3AD203B41FA5}">
                          <a16:colId xmlns:a16="http://schemas.microsoft.com/office/drawing/2014/main" val="3367192489"/>
                        </a:ext>
                      </a:extLst>
                    </a:gridCol>
                    <a:gridCol w="1622981">
                      <a:extLst>
                        <a:ext uri="{9D8B030D-6E8A-4147-A177-3AD203B41FA5}">
                          <a16:colId xmlns:a16="http://schemas.microsoft.com/office/drawing/2014/main" val="383123228"/>
                        </a:ext>
                      </a:extLst>
                    </a:gridCol>
                  </a:tblGrid>
                  <a:tr h="328765"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輸出層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損失函數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953495"/>
                      </a:ext>
                    </a:extLst>
                  </a:tr>
                  <a:tr h="340755"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恆等函數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均方誤差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771724"/>
                      </a:ext>
                    </a:extLst>
                  </a:tr>
                  <a:tr h="38034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</m:oMath>
                          </a14:m>
                          <a:r>
                            <a:rPr lang="zh-TW" altLang="en-US" dirty="0"/>
                            <a:t>函數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交叉熵誤差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80757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32701F0D-C28B-4873-BDC9-696192991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0174404"/>
                  </p:ext>
                </p:extLst>
              </p:nvPr>
            </p:nvGraphicFramePr>
            <p:xfrm>
              <a:off x="8600475" y="3846632"/>
              <a:ext cx="3245962" cy="1111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2981">
                      <a:extLst>
                        <a:ext uri="{9D8B030D-6E8A-4147-A177-3AD203B41FA5}">
                          <a16:colId xmlns:a16="http://schemas.microsoft.com/office/drawing/2014/main" val="3367192489"/>
                        </a:ext>
                      </a:extLst>
                    </a:gridCol>
                    <a:gridCol w="1622981">
                      <a:extLst>
                        <a:ext uri="{9D8B030D-6E8A-4147-A177-3AD203B41FA5}">
                          <a16:colId xmlns:a16="http://schemas.microsoft.com/office/drawing/2014/main" val="38312322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輸出層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損失函數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9534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恆等函數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均方誤差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8771724"/>
                      </a:ext>
                    </a:extLst>
                  </a:tr>
                  <a:tr h="3803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75" t="-201587" r="-101498" b="-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交叉熵誤差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80757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091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6B362F0-4287-41C2-A6B4-634B9719D6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𝑆𝑜𝑓𝑡𝑚𝑎𝑥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TW" altLang="en-US" dirty="0"/>
                  <a:t>層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6B362F0-4287-41C2-A6B4-634B9719D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89DE0062-5D18-4C50-B0FC-06DC54FC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02" y="1698875"/>
            <a:ext cx="6235550" cy="4211731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4FDC79B-FFA1-43A0-BABE-C96C18874477}"/>
              </a:ext>
            </a:extLst>
          </p:cNvPr>
          <p:cNvCxnSpPr/>
          <p:nvPr/>
        </p:nvCxnSpPr>
        <p:spPr>
          <a:xfrm>
            <a:off x="2007909" y="5297864"/>
            <a:ext cx="37518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78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DA9C940-7D46-4208-ADB0-DDED9351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74639"/>
            <a:ext cx="4166532" cy="1143000"/>
          </a:xfrm>
        </p:spPr>
        <p:txBody>
          <a:bodyPr/>
          <a:lstStyle/>
          <a:p>
            <a:r>
              <a:rPr lang="zh-TW" altLang="en-US" dirty="0"/>
              <a:t>執行學習演算法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9D88530-FCD1-49B0-BA39-383E3FC98495}"/>
              </a:ext>
            </a:extLst>
          </p:cNvPr>
          <p:cNvGrpSpPr/>
          <p:nvPr/>
        </p:nvGrpSpPr>
        <p:grpSpPr>
          <a:xfrm>
            <a:off x="446772" y="2915017"/>
            <a:ext cx="5486399" cy="1761789"/>
            <a:chOff x="609601" y="2155972"/>
            <a:chExt cx="5486399" cy="176178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23F266-0CED-489E-8117-7739CCDA8BC4}"/>
                </a:ext>
              </a:extLst>
            </p:cNvPr>
            <p:cNvSpPr/>
            <p:nvPr/>
          </p:nvSpPr>
          <p:spPr>
            <a:xfrm>
              <a:off x="609601" y="2155972"/>
              <a:ext cx="1241569" cy="4026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小批次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0712DFA-D539-4A29-B46C-D2C19F44766A}"/>
                </a:ext>
              </a:extLst>
            </p:cNvPr>
            <p:cNvSpPr/>
            <p:nvPr/>
          </p:nvSpPr>
          <p:spPr>
            <a:xfrm>
              <a:off x="2732016" y="2155972"/>
              <a:ext cx="1241569" cy="4026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計算梯度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C1F95F1-AA6B-47E0-AFD1-8E2E35176153}"/>
                </a:ext>
              </a:extLst>
            </p:cNvPr>
            <p:cNvSpPr/>
            <p:nvPr/>
          </p:nvSpPr>
          <p:spPr>
            <a:xfrm>
              <a:off x="4854431" y="2155972"/>
              <a:ext cx="1241569" cy="4026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更新參數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268B4B-575C-4764-BF22-9CB559187B92}"/>
                </a:ext>
              </a:extLst>
            </p:cNvPr>
            <p:cNvSpPr/>
            <p:nvPr/>
          </p:nvSpPr>
          <p:spPr>
            <a:xfrm>
              <a:off x="2732015" y="3515089"/>
              <a:ext cx="1241569" cy="4026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ysClr val="windowText" lastClr="000000"/>
                  </a:solidFill>
                </a:rPr>
                <a:t>重複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2407DE5E-0BDD-4BDD-9669-BFDE59303C1E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1851170" y="2357308"/>
              <a:ext cx="88084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B3C0F2D0-EF95-41EB-9093-6D58764A31F5}"/>
                </a:ext>
              </a:extLst>
            </p:cNvPr>
            <p:cNvCxnSpPr/>
            <p:nvPr/>
          </p:nvCxnSpPr>
          <p:spPr>
            <a:xfrm>
              <a:off x="3973585" y="2357308"/>
              <a:ext cx="88084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接點: 肘形 11">
              <a:extLst>
                <a:ext uri="{FF2B5EF4-FFF2-40B4-BE49-F238E27FC236}">
                  <a16:creationId xmlns:a16="http://schemas.microsoft.com/office/drawing/2014/main" id="{B987B0F5-1DCB-4D10-82E3-4AD213F78FF0}"/>
                </a:ext>
              </a:extLst>
            </p:cNvPr>
            <p:cNvCxnSpPr>
              <a:stCxn id="8" idx="2"/>
              <a:endCxn id="9" idx="3"/>
            </p:cNvCxnSpPr>
            <p:nvPr/>
          </p:nvCxnSpPr>
          <p:spPr>
            <a:xfrm rot="5400000">
              <a:off x="4145510" y="2386718"/>
              <a:ext cx="1157781" cy="1501632"/>
            </a:xfrm>
            <a:prstGeom prst="bentConnector2">
              <a:avLst/>
            </a:prstGeom>
            <a:ln w="1905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接點: 肘形 12">
              <a:extLst>
                <a:ext uri="{FF2B5EF4-FFF2-40B4-BE49-F238E27FC236}">
                  <a16:creationId xmlns:a16="http://schemas.microsoft.com/office/drawing/2014/main" id="{A4537225-AB11-4BC2-9A0D-0CCF335DA1B4}"/>
                </a:ext>
              </a:extLst>
            </p:cNvPr>
            <p:cNvCxnSpPr>
              <a:stCxn id="9" idx="1"/>
              <a:endCxn id="6" idx="2"/>
            </p:cNvCxnSpPr>
            <p:nvPr/>
          </p:nvCxnSpPr>
          <p:spPr>
            <a:xfrm rot="10800000">
              <a:off x="1230387" y="2558645"/>
              <a:ext cx="1501629" cy="1157781"/>
            </a:xfrm>
            <a:prstGeom prst="bentConnector2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2049401-03AB-422C-A58E-0B6FC83AF0D1}"/>
              </a:ext>
            </a:extLst>
          </p:cNvPr>
          <p:cNvSpPr txBox="1"/>
          <p:nvPr/>
        </p:nvSpPr>
        <p:spPr>
          <a:xfrm>
            <a:off x="904729" y="189766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小批次：從訓練資料中</a:t>
            </a:r>
            <a:r>
              <a:rPr lang="zh-TW" altLang="en-US" dirty="0">
                <a:highlight>
                  <a:srgbClr val="FFFF00"/>
                </a:highlight>
              </a:rPr>
              <a:t>隨機挑選部分資料</a:t>
            </a:r>
            <a:r>
              <a:rPr lang="zh-TW" altLang="en-US" dirty="0"/>
              <a:t>。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AC8EBFC-7734-4E96-BDD4-D7C64CFF20E7}"/>
                  </a:ext>
                </a:extLst>
              </p:cNvPr>
              <p:cNvSpPr txBox="1"/>
              <p:nvPr/>
            </p:nvSpPr>
            <p:spPr>
              <a:xfrm>
                <a:off x="815886" y="5062582"/>
                <a:ext cx="4898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隨機梯度下降法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𝑠𝑡𝑜𝑐h𝑎𝑠𝑡𝑖𝑐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𝑔𝑟𝑎𝑑𝑖𝑒𝑛𝑡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𝑑𝑒𝑠𝑐𝑒𝑛𝑡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AC8EBFC-7734-4E96-BDD4-D7C64CFF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" y="5062582"/>
                <a:ext cx="4898457" cy="369332"/>
              </a:xfrm>
              <a:prstGeom prst="rect">
                <a:avLst/>
              </a:prstGeom>
              <a:blipFill>
                <a:blip r:embed="rId2"/>
                <a:stretch>
                  <a:fillRect l="-1121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標題 1">
            <a:extLst>
              <a:ext uri="{FF2B5EF4-FFF2-40B4-BE49-F238E27FC236}">
                <a16:creationId xmlns:a16="http://schemas.microsoft.com/office/drawing/2014/main" id="{C7E1524E-5562-487F-BA44-4657A3F083EF}"/>
              </a:ext>
            </a:extLst>
          </p:cNvPr>
          <p:cNvSpPr txBox="1">
            <a:spLocks/>
          </p:cNvSpPr>
          <p:nvPr/>
        </p:nvSpPr>
        <p:spPr>
          <a:xfrm>
            <a:off x="6923714" y="274639"/>
            <a:ext cx="4166532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MNIST</a:t>
            </a:r>
            <a:r>
              <a:rPr lang="zh-TW" altLang="en-US" dirty="0"/>
              <a:t>資料集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880CC6-3C29-419F-ACDC-A9505C688F61}"/>
              </a:ext>
            </a:extLst>
          </p:cNvPr>
          <p:cNvSpPr txBox="1"/>
          <p:nvPr/>
        </p:nvSpPr>
        <p:spPr>
          <a:xfrm>
            <a:off x="6298546" y="1897664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小批次：從</a:t>
            </a:r>
            <a:r>
              <a:rPr lang="en-US" altLang="zh-TW" dirty="0"/>
              <a:t>10000</a:t>
            </a:r>
            <a:r>
              <a:rPr lang="zh-TW" altLang="en-US" dirty="0"/>
              <a:t>筆訓練資料中</a:t>
            </a:r>
            <a:r>
              <a:rPr lang="zh-TW" altLang="en-US" dirty="0">
                <a:highlight>
                  <a:srgbClr val="FFFF00"/>
                </a:highlight>
              </a:rPr>
              <a:t>隨機挑選</a:t>
            </a:r>
            <a:r>
              <a:rPr lang="en-US" altLang="zh-TW" dirty="0">
                <a:highlight>
                  <a:srgbClr val="FFFF00"/>
                </a:highlight>
              </a:rPr>
              <a:t>100</a:t>
            </a:r>
            <a:r>
              <a:rPr lang="zh-TW" altLang="en-US" dirty="0">
                <a:highlight>
                  <a:srgbClr val="FFFF00"/>
                </a:highlight>
              </a:rPr>
              <a:t>筆資料</a:t>
            </a:r>
            <a:r>
              <a:rPr lang="zh-TW" altLang="en-US" dirty="0"/>
              <a:t>。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標題 1">
                <a:extLst>
                  <a:ext uri="{FF2B5EF4-FFF2-40B4-BE49-F238E27FC236}">
                    <a16:creationId xmlns:a16="http://schemas.microsoft.com/office/drawing/2014/main" id="{E33FE943-A3B5-48D7-B4AE-8504A57FA7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3714" y="2857500"/>
                <a:ext cx="4166532" cy="1143000"/>
              </a:xfrm>
              <a:prstGeom prst="rect">
                <a:avLst/>
              </a:prstGeom>
            </p:spPr>
            <p:txBody>
              <a:bodyPr bIns="91440" anchor="b" anchorCtr="0">
                <a:norm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0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TW" altLang="en-US" dirty="0"/>
                  <a:t>循環週期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𝑒𝑝𝑜𝑐h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標題 1">
                <a:extLst>
                  <a:ext uri="{FF2B5EF4-FFF2-40B4-BE49-F238E27FC236}">
                    <a16:creationId xmlns:a16="http://schemas.microsoft.com/office/drawing/2014/main" id="{E33FE943-A3B5-48D7-B4AE-8504A57FA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714" y="2857500"/>
                <a:ext cx="4166532" cy="1143000"/>
              </a:xfrm>
              <a:prstGeom prst="rect">
                <a:avLst/>
              </a:prstGeom>
              <a:blipFill>
                <a:blip r:embed="rId3"/>
                <a:stretch>
                  <a:fillRect l="-5271" b="-192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AEB441F-D38B-4DB9-A9AE-633E647DDF6D}"/>
                  </a:ext>
                </a:extLst>
              </p:cNvPr>
              <p:cNvSpPr txBox="1"/>
              <p:nvPr/>
            </p:nvSpPr>
            <p:spPr>
              <a:xfrm>
                <a:off x="6382436" y="4406338"/>
                <a:ext cx="499367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𝑒𝑝𝑜𝑐h</m:t>
                    </m:r>
                  </m:oMath>
                </a14:m>
                <a:r>
                  <a:rPr lang="zh-TW" altLang="en-US" dirty="0"/>
                  <a:t>：指學習中，訓練完所有資料時的次數</a:t>
                </a:r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zh-TW" altLang="en-US" dirty="0"/>
                  <a:t>從</a:t>
                </a:r>
                <a:r>
                  <a:rPr lang="en-US" altLang="zh-TW" dirty="0"/>
                  <a:t>10000</a:t>
                </a:r>
                <a:r>
                  <a:rPr lang="zh-TW" altLang="en-US" dirty="0"/>
                  <a:t>筆訓練資料中</a:t>
                </a:r>
                <a:r>
                  <a:rPr lang="zh-TW" altLang="en-US" dirty="0">
                    <a:highlight>
                      <a:srgbClr val="FFFF00"/>
                    </a:highlight>
                  </a:rPr>
                  <a:t>隨機挑選</a:t>
                </a:r>
                <a:r>
                  <a:rPr lang="en-US" altLang="zh-TW" dirty="0">
                    <a:highlight>
                      <a:srgbClr val="FFFF00"/>
                    </a:highlight>
                  </a:rPr>
                  <a:t>100</a:t>
                </a:r>
                <a:r>
                  <a:rPr lang="zh-TW" altLang="en-US" dirty="0">
                    <a:highlight>
                      <a:srgbClr val="FFFF00"/>
                    </a:highlight>
                  </a:rPr>
                  <a:t>筆資料</a:t>
                </a:r>
                <a:r>
                  <a:rPr lang="zh-TW" altLang="en-US" dirty="0"/>
                  <a:t>，且每次挑選皆不重複，進行</a:t>
                </a:r>
                <a:r>
                  <a:rPr lang="en-US" altLang="zh-TW" dirty="0"/>
                  <a:t>100</a:t>
                </a:r>
                <a:r>
                  <a:rPr lang="zh-TW" altLang="en-US" dirty="0"/>
                  <a:t>次後，能「看完」全部的訓練資料。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AEB441F-D38B-4DB9-A9AE-633E647DD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436" y="4406338"/>
                <a:ext cx="4993678" cy="1754326"/>
              </a:xfrm>
              <a:prstGeom prst="rect">
                <a:avLst/>
              </a:prstGeom>
              <a:blipFill>
                <a:blip r:embed="rId4"/>
                <a:stretch>
                  <a:fillRect l="-1099" t="-2778" b="-3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024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DA71D-B714-42BA-B84D-BBB0DB66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執行誤差反向傳播法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F947F5-84E3-4392-8ED4-9CDAD5B5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" y="1545024"/>
            <a:ext cx="7107810" cy="50383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4D6D3CB-EBB5-407D-992A-E58276DB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477" y="274639"/>
            <a:ext cx="5163271" cy="1524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2209176-1DC6-4D8F-B5FE-95BF8A2E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275" y="2201249"/>
            <a:ext cx="5601482" cy="4382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03230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60A56-9685-4620-9814-D3930886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執行誤差反向傳播法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EF7DCF-139A-4EF4-AF62-E422EBEA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46" y="1552624"/>
            <a:ext cx="4934639" cy="50965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726DFB1-1E67-4BAB-8D05-070F5478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73" y="1552624"/>
            <a:ext cx="7106642" cy="27912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774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8E7D143-2B09-4D40-A0D9-AF637C1638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正向傳播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8E7D143-2B09-4D40-A0D9-AF637C163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9" b="-18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7226C1-26B0-45A0-9749-899B9141FF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434518" cy="786882"/>
          </a:xfrm>
        </p:spPr>
        <p:txBody>
          <a:bodyPr/>
          <a:lstStyle/>
          <a:p>
            <a:r>
              <a:rPr lang="zh-TW" altLang="en-US" dirty="0"/>
              <a:t>由左往右進行計算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99A8337-8BB8-4CFB-899E-D640C954A8EB}"/>
              </a:ext>
            </a:extLst>
          </p:cNvPr>
          <p:cNvGrpSpPr/>
          <p:nvPr/>
        </p:nvGrpSpPr>
        <p:grpSpPr>
          <a:xfrm>
            <a:off x="1219200" y="2528454"/>
            <a:ext cx="8188486" cy="2881746"/>
            <a:chOff x="1930400" y="3341252"/>
            <a:chExt cx="8188486" cy="288174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ACF7309-A8A4-4434-9C2B-6CE4414EE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420" y="3853166"/>
              <a:ext cx="546784" cy="546784"/>
            </a:xfrm>
            <a:prstGeom prst="rect">
              <a:avLst/>
            </a:prstGeom>
          </p:spPr>
        </p:pic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8106B979-68D0-4A7B-991E-CC19F9AEFCD7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>
              <a:off x="3272204" y="4126558"/>
              <a:ext cx="1063061" cy="1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E50F2A0-BD7B-46F3-BA9A-8DC036C57A4B}"/>
                </a:ext>
              </a:extLst>
            </p:cNvPr>
            <p:cNvSpPr txBox="1"/>
            <p:nvPr/>
          </p:nvSpPr>
          <p:spPr>
            <a:xfrm>
              <a:off x="3495515" y="3871777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100</a:t>
              </a:r>
              <a:endParaRPr lang="zh-TW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08983FFC-45A7-484C-BF4D-FDC2CEDD0051}"/>
                    </a:ext>
                  </a:extLst>
                </p:cNvPr>
                <p:cNvSpPr/>
                <p:nvPr/>
              </p:nvSpPr>
              <p:spPr>
                <a:xfrm>
                  <a:off x="4335265" y="3875727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08983FFC-45A7-484C-BF4D-FDC2CEDD00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265" y="3875727"/>
                  <a:ext cx="504000" cy="504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E0ED3B2F-7EFE-4734-87EC-94BA2ABD6EE6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6481073" y="4544827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4B50C60-D6F6-4169-8075-57C126BF3925}"/>
                </a:ext>
              </a:extLst>
            </p:cNvPr>
            <p:cNvSpPr txBox="1"/>
            <p:nvPr/>
          </p:nvSpPr>
          <p:spPr>
            <a:xfrm>
              <a:off x="6734042" y="4279016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650</a:t>
              </a:r>
              <a:endParaRPr lang="zh-TW" altLang="en-US" dirty="0"/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C4866FD-BD58-4B5C-9FC6-443911AD2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5" t="18725" r="12386" b="15555"/>
            <a:stretch/>
          </p:blipFill>
          <p:spPr>
            <a:xfrm>
              <a:off x="9022543" y="4210331"/>
              <a:ext cx="756000" cy="653658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770C2E-0C6E-47BB-840B-E5471137E2E8}"/>
                </a:ext>
              </a:extLst>
            </p:cNvPr>
            <p:cNvSpPr/>
            <p:nvPr/>
          </p:nvSpPr>
          <p:spPr>
            <a:xfrm>
              <a:off x="1930400" y="3341252"/>
              <a:ext cx="8188486" cy="288174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D08C62F6-C666-4A0F-8C1C-85A43C34E66B}"/>
                    </a:ext>
                  </a:extLst>
                </p:cNvPr>
                <p:cNvSpPr/>
                <p:nvPr/>
              </p:nvSpPr>
              <p:spPr>
                <a:xfrm>
                  <a:off x="5977073" y="4292827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a14:m>
                  <a:r>
                    <a:rPr lang="en-US" altLang="zh-TW" sz="1400" dirty="0"/>
                    <a:t>1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D08C62F6-C666-4A0F-8C1C-85A43C34E6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073" y="4292827"/>
                  <a:ext cx="504000" cy="504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4ABB3C54-9FA4-437D-BCC7-8BF4E3DCAB72}"/>
                    </a:ext>
                  </a:extLst>
                </p:cNvPr>
                <p:cNvSpPr/>
                <p:nvPr/>
              </p:nvSpPr>
              <p:spPr>
                <a:xfrm>
                  <a:off x="4335265" y="4709927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4ABB3C54-9FA4-437D-BCC7-8BF4E3DCAB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265" y="4709927"/>
                  <a:ext cx="504000" cy="504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FE0C7FF0-7E2B-4AC0-810E-8E531B2195F7}"/>
                    </a:ext>
                  </a:extLst>
                </p:cNvPr>
                <p:cNvSpPr/>
                <p:nvPr/>
              </p:nvSpPr>
              <p:spPr>
                <a:xfrm>
                  <a:off x="7496413" y="4292827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FE0C7FF0-7E2B-4AC0-810E-8E531B2195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6413" y="4292827"/>
                  <a:ext cx="504000" cy="504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B91C510-04F0-432F-B73F-8C51664B57CB}"/>
                </a:ext>
              </a:extLst>
            </p:cNvPr>
            <p:cNvSpPr txBox="1"/>
            <p:nvPr/>
          </p:nvSpPr>
          <p:spPr>
            <a:xfrm>
              <a:off x="2431299" y="353645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蘋果的顆數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338FD5E-F75F-4E20-A7BF-47EE102602D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014546" y="3693456"/>
              <a:ext cx="394528" cy="2560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136D913-C82F-4A66-ADDF-A4D36C768F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4822" y="3693456"/>
              <a:ext cx="5608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B0B3EFF2-7C01-4D53-A008-3CE806E026E8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4839265" y="4126558"/>
              <a:ext cx="719769" cy="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17F9B6EF-4913-4C49-A2F6-E24D76A574B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559034" y="4125389"/>
              <a:ext cx="491848" cy="241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4CF59BFB-7EA3-4D4B-A760-DB47491758BB}"/>
                </a:ext>
              </a:extLst>
            </p:cNvPr>
            <p:cNvCxnSpPr>
              <a:cxnSpLocks/>
            </p:cNvCxnSpPr>
            <p:nvPr/>
          </p:nvCxnSpPr>
          <p:spPr>
            <a:xfrm>
              <a:off x="3272204" y="4957517"/>
              <a:ext cx="1063061" cy="1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47FD87E-6551-4CD0-870F-CCC34DAC1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265" y="4957517"/>
              <a:ext cx="719769" cy="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C58E492D-E495-4ED7-9F49-3B3E94877030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5559034" y="4723018"/>
              <a:ext cx="491848" cy="234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8" descr="甜的橘子圖片去背PNG | 矢量圖案和PSD素材| 免费下载| Pngtree">
              <a:extLst>
                <a:ext uri="{FF2B5EF4-FFF2-40B4-BE49-F238E27FC236}">
                  <a16:creationId xmlns:a16="http://schemas.microsoft.com/office/drawing/2014/main" id="{824855DB-BC69-418A-9BBB-D5A7ECE551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8" t="15719" r="12819" b="14986"/>
            <a:stretch/>
          </p:blipFill>
          <p:spPr bwMode="auto">
            <a:xfrm>
              <a:off x="2722997" y="4705517"/>
              <a:ext cx="5418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81325753-5CDD-4959-B303-73E459342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9271" y="5440550"/>
              <a:ext cx="5608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FF38B76-CE78-48C1-8F1D-72DA9EC1C00A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4010157" y="5140118"/>
              <a:ext cx="398917" cy="30043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280F5C9-FD31-46A8-A4A2-0DEF709040D4}"/>
                </a:ext>
              </a:extLst>
            </p:cNvPr>
            <p:cNvSpPr txBox="1"/>
            <p:nvPr/>
          </p:nvSpPr>
          <p:spPr>
            <a:xfrm>
              <a:off x="2431299" y="528215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橘子的顆數</a:t>
              </a: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A7F32A23-5079-4BBA-9F90-AF77EDD09476}"/>
                </a:ext>
              </a:extLst>
            </p:cNvPr>
            <p:cNvCxnSpPr>
              <a:cxnSpLocks/>
              <a:stCxn id="15" idx="6"/>
              <a:endCxn id="11" idx="1"/>
            </p:cNvCxnSpPr>
            <p:nvPr/>
          </p:nvCxnSpPr>
          <p:spPr>
            <a:xfrm flipV="1">
              <a:off x="8000413" y="4537160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3B00644-F970-49BE-A4A8-25767A03628D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H="1">
              <a:off x="3695748" y="5952191"/>
              <a:ext cx="27853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DF8B0B26-2AF7-4FC4-ADA8-02E7FDD929C9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6485227" y="4723018"/>
              <a:ext cx="1084995" cy="1237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E537E486-60CC-4CF7-A06F-0A0B2685E5A1}"/>
                </a:ext>
              </a:extLst>
            </p:cNvPr>
            <p:cNvSpPr txBox="1"/>
            <p:nvPr/>
          </p:nvSpPr>
          <p:spPr>
            <a:xfrm>
              <a:off x="3495515" y="4671382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150</a:t>
              </a:r>
              <a:endParaRPr lang="zh-TW" altLang="en-US" sz="1600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EF7F765-4E1E-4D63-B760-25966B9E976F}"/>
                </a:ext>
              </a:extLst>
            </p:cNvPr>
            <p:cNvSpPr txBox="1"/>
            <p:nvPr/>
          </p:nvSpPr>
          <p:spPr>
            <a:xfrm>
              <a:off x="2972473" y="579830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營業稅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A89A7F95-9934-4FD3-B005-DC68B73B0852}"/>
                </a:ext>
              </a:extLst>
            </p:cNvPr>
            <p:cNvSpPr txBox="1"/>
            <p:nvPr/>
          </p:nvSpPr>
          <p:spPr>
            <a:xfrm>
              <a:off x="3561303" y="5178940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3</a:t>
              </a:r>
              <a:endParaRPr lang="zh-TW" altLang="en-US" sz="1600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4C9DC43-03EF-40F4-A1F1-A66C32518F0A}"/>
                </a:ext>
              </a:extLst>
            </p:cNvPr>
            <p:cNvSpPr txBox="1"/>
            <p:nvPr/>
          </p:nvSpPr>
          <p:spPr>
            <a:xfrm>
              <a:off x="3584355" y="3442139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2</a:t>
              </a:r>
              <a:endParaRPr lang="zh-TW" altLang="en-US" sz="1600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437DDC8-9536-4736-B3E9-7D6C3C682FCC}"/>
                </a:ext>
              </a:extLst>
            </p:cNvPr>
            <p:cNvSpPr txBox="1"/>
            <p:nvPr/>
          </p:nvSpPr>
          <p:spPr>
            <a:xfrm>
              <a:off x="5003737" y="3853166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200</a:t>
              </a:r>
              <a:endParaRPr lang="zh-TW" altLang="en-US" sz="1600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A3F585B-F956-4B86-9CB1-9836BCA391C2}"/>
                </a:ext>
              </a:extLst>
            </p:cNvPr>
            <p:cNvSpPr txBox="1"/>
            <p:nvPr/>
          </p:nvSpPr>
          <p:spPr>
            <a:xfrm>
              <a:off x="5003737" y="4728302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450</a:t>
              </a:r>
              <a:endParaRPr lang="zh-TW" altLang="en-US" sz="16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2D2C14CE-7E7D-498E-8F48-E643B4861E63}"/>
                </a:ext>
              </a:extLst>
            </p:cNvPr>
            <p:cNvSpPr txBox="1"/>
            <p:nvPr/>
          </p:nvSpPr>
          <p:spPr>
            <a:xfrm>
              <a:off x="8247289" y="4279016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715</a:t>
              </a:r>
              <a:endParaRPr lang="zh-TW" altLang="en-US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E3C2EE2-F67F-4636-AB1E-F15691A21BE3}"/>
                </a:ext>
              </a:extLst>
            </p:cNvPr>
            <p:cNvSpPr txBox="1"/>
            <p:nvPr/>
          </p:nvSpPr>
          <p:spPr>
            <a:xfrm>
              <a:off x="5003737" y="5663376"/>
              <a:ext cx="433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1.1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0351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8867-0DE2-4A1F-8D40-E623258C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梯度確認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07D8322-5E7D-4FDA-A1C7-0B7992AF715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85568" y="1417639"/>
            <a:ext cx="9273834" cy="4572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4061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55F32-BA3B-4841-97BC-861277DF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誤差反向傳播法學習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A1DB00-68C5-4646-A104-F83BDD32A6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9236" y="1895913"/>
            <a:ext cx="6240226" cy="376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36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55F32-BA3B-4841-97BC-861277DF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誤差反向傳播法學習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D41C61-7369-449E-A211-6A343F08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2" y="1331776"/>
            <a:ext cx="6425366" cy="52515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0B3D91C-A7AF-411B-98F2-95EBF1E7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340" y="1417639"/>
            <a:ext cx="3019846" cy="415348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6720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576B00-92B3-4419-9442-80A04526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局部性計算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0BA8D7A-A037-4AFC-9B66-567B6162500B}"/>
              </a:ext>
            </a:extLst>
          </p:cNvPr>
          <p:cNvGrpSpPr/>
          <p:nvPr/>
        </p:nvGrpSpPr>
        <p:grpSpPr>
          <a:xfrm>
            <a:off x="1219200" y="2528454"/>
            <a:ext cx="8188486" cy="2881746"/>
            <a:chOff x="1930400" y="3341252"/>
            <a:chExt cx="8188486" cy="288174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0CE9CE9-CCC1-4C2D-8158-7B0E7A91E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420" y="3853166"/>
              <a:ext cx="546784" cy="546784"/>
            </a:xfrm>
            <a:prstGeom prst="rect">
              <a:avLst/>
            </a:prstGeom>
          </p:spPr>
        </p:pic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731A13E1-AD0B-420F-9CCD-28339EA7AF01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>
              <a:off x="3272204" y="4126558"/>
              <a:ext cx="1063061" cy="1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8724941-38BB-46BC-BE77-5A3D7DEC3CBE}"/>
                </a:ext>
              </a:extLst>
            </p:cNvPr>
            <p:cNvSpPr txBox="1"/>
            <p:nvPr/>
          </p:nvSpPr>
          <p:spPr>
            <a:xfrm>
              <a:off x="3495515" y="3871777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100</a:t>
              </a:r>
              <a:endParaRPr lang="zh-TW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B3CFBB69-48B2-49F1-8BEC-AB4C1E018C84}"/>
                    </a:ext>
                  </a:extLst>
                </p:cNvPr>
                <p:cNvSpPr/>
                <p:nvPr/>
              </p:nvSpPr>
              <p:spPr>
                <a:xfrm>
                  <a:off x="4335265" y="3875727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B3CFBB69-48B2-49F1-8BEC-AB4C1E018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265" y="3875727"/>
                  <a:ext cx="504000" cy="504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811C6F03-ACCA-47E8-A8E9-06AC15DEAE1E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6481073" y="4544827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5037EE6-8563-4AE1-A5F0-922937BB3EA6}"/>
                </a:ext>
              </a:extLst>
            </p:cNvPr>
            <p:cNvSpPr txBox="1"/>
            <p:nvPr/>
          </p:nvSpPr>
          <p:spPr>
            <a:xfrm>
              <a:off x="6734042" y="4279016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650</a:t>
              </a:r>
              <a:endParaRPr lang="zh-TW" altLang="en-US" dirty="0"/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63B4EB5-0814-426B-B0C7-A96F60B80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5" t="18725" r="12386" b="15555"/>
            <a:stretch/>
          </p:blipFill>
          <p:spPr>
            <a:xfrm>
              <a:off x="9022543" y="4210331"/>
              <a:ext cx="756000" cy="653658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CA1F8F2-E512-4DA4-858F-4840CD0FBC68}"/>
                </a:ext>
              </a:extLst>
            </p:cNvPr>
            <p:cNvSpPr/>
            <p:nvPr/>
          </p:nvSpPr>
          <p:spPr>
            <a:xfrm>
              <a:off x="1930400" y="3341252"/>
              <a:ext cx="8188486" cy="2881746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D3C95ACF-0C31-47A4-8010-A539302FB27A}"/>
                    </a:ext>
                  </a:extLst>
                </p:cNvPr>
                <p:cNvSpPr/>
                <p:nvPr/>
              </p:nvSpPr>
              <p:spPr>
                <a:xfrm>
                  <a:off x="5977073" y="4292827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a14:m>
                  <a:r>
                    <a:rPr lang="en-US" altLang="zh-TW" sz="1400" dirty="0"/>
                    <a:t>1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D3C95ACF-0C31-47A4-8010-A539302FB2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073" y="4292827"/>
                  <a:ext cx="504000" cy="504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3F13545E-BE8D-425C-A801-0391EF3A93D4}"/>
                    </a:ext>
                  </a:extLst>
                </p:cNvPr>
                <p:cNvSpPr/>
                <p:nvPr/>
              </p:nvSpPr>
              <p:spPr>
                <a:xfrm>
                  <a:off x="4335265" y="4709927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3F13545E-BE8D-425C-A801-0391EF3A9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265" y="4709927"/>
                  <a:ext cx="504000" cy="504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5AC00F93-6C53-4E94-8A5F-DD75C4A5071D}"/>
                    </a:ext>
                  </a:extLst>
                </p:cNvPr>
                <p:cNvSpPr/>
                <p:nvPr/>
              </p:nvSpPr>
              <p:spPr>
                <a:xfrm>
                  <a:off x="7496413" y="4292827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5AC00F93-6C53-4E94-8A5F-DD75C4A507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6413" y="4292827"/>
                  <a:ext cx="504000" cy="504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01AD4A1-F9B8-44A5-9A55-8A86BD9FA05D}"/>
                </a:ext>
              </a:extLst>
            </p:cNvPr>
            <p:cNvSpPr txBox="1"/>
            <p:nvPr/>
          </p:nvSpPr>
          <p:spPr>
            <a:xfrm>
              <a:off x="2431299" y="353645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蘋果的顆數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51C47960-439D-4EA1-903A-6178A9E5000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014546" y="3693456"/>
              <a:ext cx="394528" cy="2560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04D54D0F-004E-4AFB-8EBD-0CB1F9DB7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4822" y="3693456"/>
              <a:ext cx="5608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ACA175-ED07-41C2-9435-F03068DBA563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4839265" y="4126558"/>
              <a:ext cx="719769" cy="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B396FEDC-51EF-4EE5-A54E-85E80CA8786A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559034" y="4125389"/>
              <a:ext cx="491848" cy="241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059647F3-DC07-4C76-9C3E-812B512C2684}"/>
                </a:ext>
              </a:extLst>
            </p:cNvPr>
            <p:cNvCxnSpPr>
              <a:cxnSpLocks/>
            </p:cNvCxnSpPr>
            <p:nvPr/>
          </p:nvCxnSpPr>
          <p:spPr>
            <a:xfrm>
              <a:off x="3272204" y="4957517"/>
              <a:ext cx="1063061" cy="1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D77EC3C-E3A5-4FE0-8DE6-A934370C6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265" y="4957517"/>
              <a:ext cx="719769" cy="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779BEDA6-F9A5-4F38-BB64-05FE4C3B547B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5559034" y="4723018"/>
              <a:ext cx="491848" cy="234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8" descr="甜的橘子圖片去背PNG | 矢量圖案和PSD素材| 免费下载| Pngtree">
              <a:extLst>
                <a:ext uri="{FF2B5EF4-FFF2-40B4-BE49-F238E27FC236}">
                  <a16:creationId xmlns:a16="http://schemas.microsoft.com/office/drawing/2014/main" id="{DD5B19C6-BB6F-43AA-8F02-B2E658895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8" t="15719" r="12819" b="14986"/>
            <a:stretch/>
          </p:blipFill>
          <p:spPr bwMode="auto">
            <a:xfrm>
              <a:off x="2722997" y="4705517"/>
              <a:ext cx="5418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614C529A-D198-42F0-9535-97A3497DD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9271" y="5440550"/>
              <a:ext cx="5608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2F2D486C-E106-4BB7-BA4A-9C0327E7E097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4010157" y="5140118"/>
              <a:ext cx="398917" cy="30043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70D96A1-7BAD-44A5-BBF5-27F27C919F74}"/>
                </a:ext>
              </a:extLst>
            </p:cNvPr>
            <p:cNvSpPr txBox="1"/>
            <p:nvPr/>
          </p:nvSpPr>
          <p:spPr>
            <a:xfrm>
              <a:off x="2431299" y="528215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橘子的顆數</a:t>
              </a: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6436D79E-276F-4910-BBCC-4A7C0BD0A6BE}"/>
                </a:ext>
              </a:extLst>
            </p:cNvPr>
            <p:cNvCxnSpPr>
              <a:cxnSpLocks/>
              <a:stCxn id="15" idx="6"/>
              <a:endCxn id="11" idx="1"/>
            </p:cNvCxnSpPr>
            <p:nvPr/>
          </p:nvCxnSpPr>
          <p:spPr>
            <a:xfrm flipV="1">
              <a:off x="8000413" y="4537160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A9AC0B5-A4D7-485A-82D9-D93049E144D1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H="1">
              <a:off x="3695748" y="5952191"/>
              <a:ext cx="27853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7306801D-53F1-489E-85BB-5E035CB47921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6485227" y="4723018"/>
              <a:ext cx="1084995" cy="1237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89BFF5C-87BF-4D77-9FE6-A0CA401EC193}"/>
                </a:ext>
              </a:extLst>
            </p:cNvPr>
            <p:cNvSpPr txBox="1"/>
            <p:nvPr/>
          </p:nvSpPr>
          <p:spPr>
            <a:xfrm>
              <a:off x="3495515" y="4671382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150</a:t>
              </a:r>
              <a:endParaRPr lang="zh-TW" altLang="en-US" sz="1600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7BFA646-A765-4CA5-8FA6-12492DEBEBC6}"/>
                </a:ext>
              </a:extLst>
            </p:cNvPr>
            <p:cNvSpPr txBox="1"/>
            <p:nvPr/>
          </p:nvSpPr>
          <p:spPr>
            <a:xfrm>
              <a:off x="2972473" y="579830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營業稅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E583C7EC-58F0-4364-92E1-D3265391E824}"/>
                </a:ext>
              </a:extLst>
            </p:cNvPr>
            <p:cNvSpPr txBox="1"/>
            <p:nvPr/>
          </p:nvSpPr>
          <p:spPr>
            <a:xfrm>
              <a:off x="3561303" y="5178940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3</a:t>
              </a:r>
              <a:endParaRPr lang="zh-TW" altLang="en-US" sz="1600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75E7A98E-F580-4C11-9752-93CBA42AC039}"/>
                </a:ext>
              </a:extLst>
            </p:cNvPr>
            <p:cNvSpPr txBox="1"/>
            <p:nvPr/>
          </p:nvSpPr>
          <p:spPr>
            <a:xfrm>
              <a:off x="3584355" y="3442139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2</a:t>
              </a:r>
              <a:endParaRPr lang="zh-TW" altLang="en-US" sz="1600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2852ABE-F202-42CC-BDB1-D32D7563725B}"/>
                </a:ext>
              </a:extLst>
            </p:cNvPr>
            <p:cNvSpPr txBox="1"/>
            <p:nvPr/>
          </p:nvSpPr>
          <p:spPr>
            <a:xfrm>
              <a:off x="5003737" y="3853166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200</a:t>
              </a:r>
              <a:endParaRPr lang="zh-TW" altLang="en-US" sz="1600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21FFC2C0-6474-4012-90E3-ADE4152C050B}"/>
                </a:ext>
              </a:extLst>
            </p:cNvPr>
            <p:cNvSpPr txBox="1"/>
            <p:nvPr/>
          </p:nvSpPr>
          <p:spPr>
            <a:xfrm>
              <a:off x="5003737" y="4728302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450</a:t>
              </a:r>
              <a:endParaRPr lang="zh-TW" altLang="en-US" sz="16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218C532B-A36E-4374-AB2A-742936F87582}"/>
                </a:ext>
              </a:extLst>
            </p:cNvPr>
            <p:cNvSpPr txBox="1"/>
            <p:nvPr/>
          </p:nvSpPr>
          <p:spPr>
            <a:xfrm>
              <a:off x="8247289" y="4279016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715</a:t>
              </a:r>
              <a:endParaRPr lang="zh-TW" altLang="en-US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D66274D-AF61-443C-A44A-E7F8B7A7E460}"/>
                </a:ext>
              </a:extLst>
            </p:cNvPr>
            <p:cNvSpPr txBox="1"/>
            <p:nvPr/>
          </p:nvSpPr>
          <p:spPr>
            <a:xfrm>
              <a:off x="5003737" y="5663376"/>
              <a:ext cx="433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1.1</a:t>
              </a:r>
              <a:endParaRPr lang="zh-TW" altLang="en-US" sz="1600" dirty="0"/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F225D284-C2AD-4421-98CB-F1F289AD1037}"/>
              </a:ext>
            </a:extLst>
          </p:cNvPr>
          <p:cNvSpPr/>
          <p:nvPr/>
        </p:nvSpPr>
        <p:spPr>
          <a:xfrm>
            <a:off x="2780161" y="2629342"/>
            <a:ext cx="2067673" cy="1003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內容版面配置區 2">
            <a:extLst>
              <a:ext uri="{FF2B5EF4-FFF2-40B4-BE49-F238E27FC236}">
                <a16:creationId xmlns:a16="http://schemas.microsoft.com/office/drawing/2014/main" id="{E81D6220-7A1C-487B-BF31-A98CB8205F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199" y="1447799"/>
            <a:ext cx="9605819" cy="4565073"/>
          </a:xfrm>
        </p:spPr>
        <p:txBody>
          <a:bodyPr>
            <a:normAutofit/>
          </a:bodyPr>
          <a:lstStyle/>
          <a:p>
            <a:r>
              <a:rPr lang="zh-TW" altLang="en-US" dirty="0"/>
              <a:t>各個節點的計算都屬於局部性計算</a:t>
            </a:r>
          </a:p>
        </p:txBody>
      </p:sp>
    </p:spTree>
    <p:extLst>
      <p:ext uri="{BB962C8B-B14F-4D97-AF65-F5344CB8AC3E}">
        <p14:creationId xmlns:p14="http://schemas.microsoft.com/office/powerpoint/2010/main" val="14525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2020068-A094-4F68-8CCB-6A835C67D9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反向傳播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𝑏𝑎𝑐𝑘𝑤𝑎𝑟𝑑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𝑝𝑟𝑜𝑝𝑎𝑔𝑎𝑡𝑖𝑜𝑛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2020068-A094-4F68-8CCB-6A835C67D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9" b="-18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9622FE-692C-4F2F-AD8B-21EEF3A97D8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6642466" cy="1247934"/>
          </a:xfrm>
        </p:spPr>
        <p:txBody>
          <a:bodyPr/>
          <a:lstStyle/>
          <a:p>
            <a:r>
              <a:rPr lang="zh-TW" altLang="en-US" dirty="0"/>
              <a:t>利用局部性計算，可以有效計算「</a:t>
            </a:r>
            <a:r>
              <a:rPr lang="zh-TW" altLang="en-US" b="1" dirty="0"/>
              <a:t>微分</a:t>
            </a:r>
            <a:r>
              <a:rPr lang="zh-TW" altLang="en-US" dirty="0"/>
              <a:t>」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CF21D6-8E1F-49A8-B782-8F7BEAE6B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16" y="2187100"/>
            <a:ext cx="546784" cy="546784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2DC4BF2-C401-467C-99F9-BA54B320DFD0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4002245" y="2537236"/>
            <a:ext cx="1015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2DA9E1-0D82-46AE-99AB-67F347F7AE1D}"/>
              </a:ext>
            </a:extLst>
          </p:cNvPr>
          <p:cNvSpPr txBox="1"/>
          <p:nvPr/>
        </p:nvSpPr>
        <p:spPr>
          <a:xfrm>
            <a:off x="4255214" y="2271425"/>
            <a:ext cx="50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FC51E5-17A2-4E8F-B0EE-3B3C4B6E55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8725" r="12386" b="15555"/>
          <a:stretch/>
        </p:blipFill>
        <p:spPr>
          <a:xfrm>
            <a:off x="6543715" y="2202740"/>
            <a:ext cx="756000" cy="6536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2292BF5-FCEC-475B-B000-BA9712C173E7}"/>
              </a:ext>
            </a:extLst>
          </p:cNvPr>
          <p:cNvSpPr/>
          <p:nvPr/>
        </p:nvSpPr>
        <p:spPr>
          <a:xfrm>
            <a:off x="1219200" y="2010227"/>
            <a:ext cx="6194117" cy="1939637"/>
          </a:xfrm>
          <a:prstGeom prst="rect">
            <a:avLst/>
          </a:prstGeom>
          <a:noFill/>
          <a:ln w="1905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22672A16-2D99-4C4D-BF51-61AD56B5E4F3}"/>
                  </a:ext>
                </a:extLst>
              </p:cNvPr>
              <p:cNvSpPr/>
              <p:nvPr/>
            </p:nvSpPr>
            <p:spPr>
              <a:xfrm>
                <a:off x="3498245" y="2285236"/>
                <a:ext cx="504000" cy="504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400" dirty="0"/>
                  <a:t>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22672A16-2D99-4C4D-BF51-61AD56B5E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45" y="2285236"/>
                <a:ext cx="504000" cy="504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E17F949-F1BE-4012-8D12-8725206F1ED4}"/>
                  </a:ext>
                </a:extLst>
              </p:cNvPr>
              <p:cNvSpPr/>
              <p:nvPr/>
            </p:nvSpPr>
            <p:spPr>
              <a:xfrm>
                <a:off x="5017585" y="2285236"/>
                <a:ext cx="504000" cy="504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E17F949-F1BE-4012-8D12-8725206F1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585" y="2285236"/>
                <a:ext cx="504000" cy="504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78306C-6417-47C9-A08A-8FCFB5B70B86}"/>
              </a:ext>
            </a:extLst>
          </p:cNvPr>
          <p:cNvSpPr txBox="1"/>
          <p:nvPr/>
        </p:nvSpPr>
        <p:spPr>
          <a:xfrm>
            <a:off x="1219200" y="3012980"/>
            <a:ext cx="108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蘋果的顆數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21907CD-9625-43A3-8E5B-017F52ED4072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958041" y="2715427"/>
            <a:ext cx="614013" cy="45791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6F53784-ADD2-415F-B9E3-80C499E7BD27}"/>
              </a:ext>
            </a:extLst>
          </p:cNvPr>
          <p:cNvCxnSpPr>
            <a:cxnSpLocks/>
          </p:cNvCxnSpPr>
          <p:nvPr/>
        </p:nvCxnSpPr>
        <p:spPr>
          <a:xfrm flipH="1">
            <a:off x="2231900" y="3173340"/>
            <a:ext cx="726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9B71D6C-78BD-44F1-9D36-FC3901A4D072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360437" y="2534572"/>
            <a:ext cx="1137808" cy="2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D7B3A69-8F59-4CE7-9A2B-C594BB993AAC}"/>
              </a:ext>
            </a:extLst>
          </p:cNvPr>
          <p:cNvCxnSpPr>
            <a:cxnSpLocks/>
            <a:stCxn id="11" idx="6"/>
            <a:endCxn id="8" idx="1"/>
          </p:cNvCxnSpPr>
          <p:nvPr/>
        </p:nvCxnSpPr>
        <p:spPr>
          <a:xfrm flipV="1">
            <a:off x="5521585" y="2529569"/>
            <a:ext cx="1022130" cy="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0D19D02-6CE2-4E1D-98A9-1FFD54890847}"/>
              </a:ext>
            </a:extLst>
          </p:cNvPr>
          <p:cNvCxnSpPr>
            <a:cxnSpLocks/>
          </p:cNvCxnSpPr>
          <p:nvPr/>
        </p:nvCxnSpPr>
        <p:spPr>
          <a:xfrm flipH="1">
            <a:off x="2360437" y="3576083"/>
            <a:ext cx="1484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328C0D5-21E5-485F-BB06-996E17EDD059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3845247" y="2715427"/>
            <a:ext cx="1246147" cy="86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951629-B891-44F9-8A3F-EE0263F515C9}"/>
              </a:ext>
            </a:extLst>
          </p:cNvPr>
          <p:cNvSpPr txBox="1"/>
          <p:nvPr/>
        </p:nvSpPr>
        <p:spPr>
          <a:xfrm>
            <a:off x="1637162" y="3440260"/>
            <a:ext cx="72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營業稅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D2E168-4557-4860-B616-C0A99A9B5F1D}"/>
              </a:ext>
            </a:extLst>
          </p:cNvPr>
          <p:cNvSpPr txBox="1"/>
          <p:nvPr/>
        </p:nvSpPr>
        <p:spPr>
          <a:xfrm>
            <a:off x="2586422" y="2899948"/>
            <a:ext cx="27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2468D44-A690-4A5A-ACD4-5BE90BC08344}"/>
              </a:ext>
            </a:extLst>
          </p:cNvPr>
          <p:cNvSpPr txBox="1"/>
          <p:nvPr/>
        </p:nvSpPr>
        <p:spPr>
          <a:xfrm>
            <a:off x="2735966" y="2271425"/>
            <a:ext cx="46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100</a:t>
            </a:r>
            <a:endParaRPr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3A74A79-271A-4300-9BFB-1054DCA0B677}"/>
              </a:ext>
            </a:extLst>
          </p:cNvPr>
          <p:cNvSpPr txBox="1"/>
          <p:nvPr/>
        </p:nvSpPr>
        <p:spPr>
          <a:xfrm>
            <a:off x="5768461" y="2271425"/>
            <a:ext cx="50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220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0785E12-D22A-4EE0-84FC-A1D5432955D5}"/>
              </a:ext>
            </a:extLst>
          </p:cNvPr>
          <p:cNvSpPr txBox="1"/>
          <p:nvPr/>
        </p:nvSpPr>
        <p:spPr>
          <a:xfrm>
            <a:off x="2944453" y="3320757"/>
            <a:ext cx="433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1.1</a:t>
            </a:r>
            <a:endParaRPr lang="zh-TW" altLang="en-US" sz="16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35B1A27-D241-4493-B9B7-626DF0B99AC8}"/>
              </a:ext>
            </a:extLst>
          </p:cNvPr>
          <p:cNvCxnSpPr>
            <a:cxnSpLocks/>
          </p:cNvCxnSpPr>
          <p:nvPr/>
        </p:nvCxnSpPr>
        <p:spPr>
          <a:xfrm flipV="1">
            <a:off x="5508426" y="2627872"/>
            <a:ext cx="1022130" cy="7667"/>
          </a:xfrm>
          <a:prstGeom prst="straightConnector1">
            <a:avLst/>
          </a:prstGeom>
          <a:ln w="28575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1650B99-ABA7-4A6B-8FA2-291B0180EBBB}"/>
              </a:ext>
            </a:extLst>
          </p:cNvPr>
          <p:cNvCxnSpPr>
            <a:cxnSpLocks/>
          </p:cNvCxnSpPr>
          <p:nvPr/>
        </p:nvCxnSpPr>
        <p:spPr>
          <a:xfrm flipV="1">
            <a:off x="3975242" y="2627872"/>
            <a:ext cx="1022130" cy="7667"/>
          </a:xfrm>
          <a:prstGeom prst="straightConnector1">
            <a:avLst/>
          </a:prstGeom>
          <a:ln w="28575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C868854-47C8-4C95-A360-43F1D77EA9BA}"/>
              </a:ext>
            </a:extLst>
          </p:cNvPr>
          <p:cNvCxnSpPr>
            <a:cxnSpLocks/>
          </p:cNvCxnSpPr>
          <p:nvPr/>
        </p:nvCxnSpPr>
        <p:spPr>
          <a:xfrm flipV="1">
            <a:off x="2418276" y="2627872"/>
            <a:ext cx="1022130" cy="7667"/>
          </a:xfrm>
          <a:prstGeom prst="straightConnector1">
            <a:avLst/>
          </a:prstGeom>
          <a:ln w="28575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E18A5BC-0057-4ADB-B821-B74B1FDAAC08}"/>
                  </a:ext>
                </a:extLst>
              </p:cNvPr>
              <p:cNvSpPr txBox="1"/>
              <p:nvPr/>
            </p:nvSpPr>
            <p:spPr>
              <a:xfrm>
                <a:off x="5884452" y="2604570"/>
                <a:ext cx="327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E18A5BC-0057-4ADB-B821-B74B1FDAA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452" y="2604570"/>
                <a:ext cx="3275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A0DC838-A67B-4BBE-A45B-3875248B8040}"/>
                  </a:ext>
                </a:extLst>
              </p:cNvPr>
              <p:cNvSpPr txBox="1"/>
              <p:nvPr/>
            </p:nvSpPr>
            <p:spPr>
              <a:xfrm>
                <a:off x="4259474" y="2604570"/>
                <a:ext cx="440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.1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A0DC838-A67B-4BBE-A45B-3875248B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74" y="2604570"/>
                <a:ext cx="440831" cy="369332"/>
              </a:xfrm>
              <a:prstGeom prst="rect">
                <a:avLst/>
              </a:prstGeom>
              <a:blipFill>
                <a:blip r:embed="rId8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EDD74B0-24EB-4E14-A101-99B194E4DECA}"/>
                  </a:ext>
                </a:extLst>
              </p:cNvPr>
              <p:cNvSpPr txBox="1"/>
              <p:nvPr/>
            </p:nvSpPr>
            <p:spPr>
              <a:xfrm>
                <a:off x="2722741" y="2604570"/>
                <a:ext cx="405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2.2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EDD74B0-24EB-4E14-A101-99B194E4D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741" y="2604570"/>
                <a:ext cx="405823" cy="369332"/>
              </a:xfrm>
              <a:prstGeom prst="rect">
                <a:avLst/>
              </a:prstGeom>
              <a:blipFill>
                <a:blip r:embed="rId9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03F5C51-E738-4DAC-9624-6DA6F751F85B}"/>
                  </a:ext>
                </a:extLst>
              </p:cNvPr>
              <p:cNvSpPr txBox="1"/>
              <p:nvPr/>
            </p:nvSpPr>
            <p:spPr>
              <a:xfrm>
                <a:off x="3817435" y="4199200"/>
                <a:ext cx="26339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×2×1.1=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03F5C51-E738-4DAC-9624-6DA6F751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35" y="4199200"/>
                <a:ext cx="26339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D56B00E3-B764-4D6B-BBD8-C380F2EABAC5}"/>
              </a:ext>
            </a:extLst>
          </p:cNvPr>
          <p:cNvCxnSpPr>
            <a:cxnSpLocks/>
          </p:cNvCxnSpPr>
          <p:nvPr/>
        </p:nvCxnSpPr>
        <p:spPr>
          <a:xfrm>
            <a:off x="3896634" y="4608771"/>
            <a:ext cx="93570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36F1957-CDD2-40F1-B019-FD9D966A0383}"/>
                  </a:ext>
                </a:extLst>
              </p:cNvPr>
              <p:cNvSpPr txBox="1"/>
              <p:nvPr/>
            </p:nvSpPr>
            <p:spPr>
              <a:xfrm>
                <a:off x="3765699" y="4572469"/>
                <a:ext cx="8388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36F1957-CDD2-40F1-B019-FD9D966A0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699" y="4572469"/>
                <a:ext cx="83881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92D0C243-0715-4BA3-93AD-D39D042A8FB0}"/>
              </a:ext>
            </a:extLst>
          </p:cNvPr>
          <p:cNvSpPr txBox="1"/>
          <p:nvPr/>
        </p:nvSpPr>
        <p:spPr>
          <a:xfrm>
            <a:off x="731443" y="43530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令</a:t>
            </a: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5316EF8-906F-4227-9844-F9898D99A29B}"/>
              </a:ext>
            </a:extLst>
          </p:cNvPr>
          <p:cNvSpPr/>
          <p:nvPr/>
        </p:nvSpPr>
        <p:spPr>
          <a:xfrm>
            <a:off x="3043276" y="4327938"/>
            <a:ext cx="614867" cy="429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167F5A38-962A-4E1F-86E3-70855147EA86}"/>
                  </a:ext>
                </a:extLst>
              </p:cNvPr>
              <p:cNvSpPr txBox="1"/>
              <p:nvPr/>
            </p:nvSpPr>
            <p:spPr>
              <a:xfrm>
                <a:off x="1104729" y="3991093"/>
                <a:ext cx="1786835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=1.1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167F5A38-962A-4E1F-86E3-70855147E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729" y="3991093"/>
                <a:ext cx="1786835" cy="10534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27157A6-52F0-4335-ABDE-BC86AB808335}"/>
                  </a:ext>
                </a:extLst>
              </p:cNvPr>
              <p:cNvSpPr txBox="1"/>
              <p:nvPr/>
            </p:nvSpPr>
            <p:spPr>
              <a:xfrm>
                <a:off x="3817435" y="5453475"/>
                <a:ext cx="3877408" cy="857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=2.2=1.1×2=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27157A6-52F0-4335-ABDE-BC86AB808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35" y="5453475"/>
                <a:ext cx="3877408" cy="8577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895E678-89F7-411B-8187-D7000EFAB509}"/>
                  </a:ext>
                </a:extLst>
              </p:cNvPr>
              <p:cNvSpPr txBox="1"/>
              <p:nvPr/>
            </p:nvSpPr>
            <p:spPr>
              <a:xfrm>
                <a:off x="1120906" y="5236673"/>
                <a:ext cx="1258550" cy="1340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895E678-89F7-411B-8187-D7000EFA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06" y="5236673"/>
                <a:ext cx="1258550" cy="13408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390A2B-800C-4BB7-AD72-E8ACB96CBFAC}"/>
              </a:ext>
            </a:extLst>
          </p:cNvPr>
          <p:cNvCxnSpPr/>
          <p:nvPr/>
        </p:nvCxnSpPr>
        <p:spPr>
          <a:xfrm>
            <a:off x="1083297" y="5095689"/>
            <a:ext cx="6778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AC012797-8973-4D3B-A4A6-58C5B06E984D}"/>
              </a:ext>
            </a:extLst>
          </p:cNvPr>
          <p:cNvGrpSpPr/>
          <p:nvPr/>
        </p:nvGrpSpPr>
        <p:grpSpPr>
          <a:xfrm>
            <a:off x="8531009" y="3039075"/>
            <a:ext cx="2568473" cy="1333767"/>
            <a:chOff x="1060592" y="2253284"/>
            <a:chExt cx="2568473" cy="1333767"/>
          </a:xfrm>
        </p:grpSpPr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EDCF4E6C-75DD-49F5-B7E1-04FC8D0C2A85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1087595" y="2661061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D6326C34-8FCC-40FD-BD27-A57A4A237394}"/>
                    </a:ext>
                  </a:extLst>
                </p:cNvPr>
                <p:cNvSpPr txBox="1"/>
                <p:nvPr/>
              </p:nvSpPr>
              <p:spPr>
                <a:xfrm>
                  <a:off x="1339737" y="2290965"/>
                  <a:ext cx="502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D6326C34-8FCC-40FD-BD27-A57A4A237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737" y="2290965"/>
                  <a:ext cx="502061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3E9F308B-CB14-412A-A923-229610D4F0BF}"/>
                    </a:ext>
                  </a:extLst>
                </p:cNvPr>
                <p:cNvSpPr/>
                <p:nvPr/>
              </p:nvSpPr>
              <p:spPr>
                <a:xfrm>
                  <a:off x="2102935" y="2409061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3E9F308B-CB14-412A-A923-229610D4F0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935" y="2409061"/>
                  <a:ext cx="504000" cy="5040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3E003C2C-7987-478E-BE7E-B0D45A82E22A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2606935" y="2653394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A6F5F5C5-2A01-4B7A-BFE2-E67465159B5F}"/>
                    </a:ext>
                  </a:extLst>
                </p:cNvPr>
                <p:cNvSpPr txBox="1"/>
                <p:nvPr/>
              </p:nvSpPr>
              <p:spPr>
                <a:xfrm>
                  <a:off x="2853810" y="2253284"/>
                  <a:ext cx="502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A6F5F5C5-2A01-4B7A-BFE2-E67465159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3810" y="2253284"/>
                  <a:ext cx="502061" cy="400110"/>
                </a:xfrm>
                <a:prstGeom prst="rect">
                  <a:avLst/>
                </a:prstGeom>
                <a:blipFill>
                  <a:blip r:embed="rId17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B3FF7E2D-0597-4CD3-988A-951EAEE0AE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3776" y="275169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1A5FE4C1-9F2D-454D-9081-D0A9F9B67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592" y="275169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34619CF3-C987-4A60-AABB-911D40F3158B}"/>
                    </a:ext>
                  </a:extLst>
                </p:cNvPr>
                <p:cNvSpPr txBox="1"/>
                <p:nvPr/>
              </p:nvSpPr>
              <p:spPr>
                <a:xfrm>
                  <a:off x="2855291" y="2961921"/>
                  <a:ext cx="3275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34619CF3-C987-4A60-AABB-911D40F315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291" y="2961921"/>
                  <a:ext cx="327539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5556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A32FB75A-1903-4054-AE1D-26374B41C4E3}"/>
                    </a:ext>
                  </a:extLst>
                </p:cNvPr>
                <p:cNvSpPr txBox="1"/>
                <p:nvPr/>
              </p:nvSpPr>
              <p:spPr>
                <a:xfrm>
                  <a:off x="1244118" y="2764582"/>
                  <a:ext cx="838604" cy="82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A32FB75A-1903-4054-AE1D-26374B41C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118" y="2764582"/>
                  <a:ext cx="838604" cy="82246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DF12CA51-F580-4E19-9B59-B6943CBB1AC0}"/>
              </a:ext>
            </a:extLst>
          </p:cNvPr>
          <p:cNvSpPr/>
          <p:nvPr/>
        </p:nvSpPr>
        <p:spPr>
          <a:xfrm>
            <a:off x="8343900" y="2360217"/>
            <a:ext cx="2914650" cy="21165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83870E6-72F7-4848-9FF1-AB781946F663}"/>
              </a:ext>
            </a:extLst>
          </p:cNvPr>
          <p:cNvSpPr/>
          <p:nvPr/>
        </p:nvSpPr>
        <p:spPr>
          <a:xfrm>
            <a:off x="9075040" y="249340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局部性微分</a:t>
            </a:r>
          </a:p>
        </p:txBody>
      </p:sp>
    </p:spTree>
    <p:extLst>
      <p:ext uri="{BB962C8B-B14F-4D97-AF65-F5344CB8AC3E}">
        <p14:creationId xmlns:p14="http://schemas.microsoft.com/office/powerpoint/2010/main" val="245058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9AE1DDA-AAE2-4C0C-A341-0A13B20E27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19200" y="274639"/>
                <a:ext cx="5187641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𝐶h𝑎𝑖𝑛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𝑟𝑢𝑙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9AE1DDA-AAE2-4C0C-A341-0A13B20E2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19200" y="274639"/>
                <a:ext cx="5187641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9C8DB0-9A6D-4C17-AEF7-C942338CFF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3495675" cy="1409700"/>
          </a:xfrm>
        </p:spPr>
        <p:txBody>
          <a:bodyPr/>
          <a:lstStyle/>
          <a:p>
            <a:r>
              <a:rPr lang="zh-TW" altLang="en-US" dirty="0"/>
              <a:t>複合函數的微分性質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07AF3C0-997C-4C0D-9732-7ED728BD38B8}"/>
                  </a:ext>
                </a:extLst>
              </p:cNvPr>
              <p:cNvSpPr txBox="1"/>
              <p:nvPr/>
            </p:nvSpPr>
            <p:spPr>
              <a:xfrm>
                <a:off x="1562100" y="2200275"/>
                <a:ext cx="297927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07AF3C0-997C-4C0D-9732-7ED728BD3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2200275"/>
                <a:ext cx="2979277" cy="404983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B56D210-8F02-428A-A3EF-C9E2D877018A}"/>
                  </a:ext>
                </a:extLst>
              </p:cNvPr>
              <p:cNvSpPr/>
              <p:nvPr/>
            </p:nvSpPr>
            <p:spPr>
              <a:xfrm>
                <a:off x="3209925" y="3474158"/>
                <a:ext cx="1895475" cy="4049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B56D210-8F02-428A-A3EF-C9E2D8770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3474158"/>
                <a:ext cx="1895475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E58042D-509C-40AF-BE80-24D0DF21209E}"/>
                  </a:ext>
                </a:extLst>
              </p:cNvPr>
              <p:cNvSpPr/>
              <p:nvPr/>
            </p:nvSpPr>
            <p:spPr>
              <a:xfrm>
                <a:off x="1266825" y="3107275"/>
                <a:ext cx="914400" cy="4049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TW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E58042D-509C-40AF-BE80-24D0DF212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25" y="3107275"/>
                <a:ext cx="914400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DB2AFEC-441E-4EF8-89E8-3FC6C9F72AE2}"/>
                  </a:ext>
                </a:extLst>
              </p:cNvPr>
              <p:cNvSpPr/>
              <p:nvPr/>
            </p:nvSpPr>
            <p:spPr>
              <a:xfrm>
                <a:off x="1071562" y="3879141"/>
                <a:ext cx="1304925" cy="4157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DB2AFEC-441E-4EF8-89E8-3FC6C9F7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62" y="3879141"/>
                <a:ext cx="1304925" cy="415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A6F774D-455E-454C-AE73-6AD7DD84773B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724025" y="3512258"/>
            <a:ext cx="0" cy="366883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EBEAD21-5B32-48C9-B312-3499ED5D8C12}"/>
              </a:ext>
            </a:extLst>
          </p:cNvPr>
          <p:cNvCxnSpPr>
            <a:cxnSpLocks/>
          </p:cNvCxnSpPr>
          <p:nvPr/>
        </p:nvCxnSpPr>
        <p:spPr>
          <a:xfrm>
            <a:off x="1724024" y="3695358"/>
            <a:ext cx="1485901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0211FBC-DE38-4505-9DB4-69B2D9FDC0C8}"/>
              </a:ext>
            </a:extLst>
          </p:cNvPr>
          <p:cNvSpPr/>
          <p:nvPr/>
        </p:nvSpPr>
        <p:spPr>
          <a:xfrm>
            <a:off x="904875" y="2887661"/>
            <a:ext cx="4419600" cy="173196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95922D0-15F4-477A-A930-8495F507373A}"/>
                  </a:ext>
                </a:extLst>
              </p:cNvPr>
              <p:cNvSpPr txBox="1"/>
              <p:nvPr/>
            </p:nvSpPr>
            <p:spPr>
              <a:xfrm>
                <a:off x="3051738" y="5266180"/>
                <a:ext cx="4747838" cy="79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)∙1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95922D0-15F4-477A-A930-8495F5073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738" y="5266180"/>
                <a:ext cx="4747838" cy="7946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10DFAF8-2979-4E79-ADA5-AE2B5188D15A}"/>
                  </a:ext>
                </a:extLst>
              </p:cNvPr>
              <p:cNvSpPr txBox="1"/>
              <p:nvPr/>
            </p:nvSpPr>
            <p:spPr>
              <a:xfrm>
                <a:off x="814765" y="5024608"/>
                <a:ext cx="1333122" cy="1340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10DFAF8-2979-4E79-ADA5-AE2B5188D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5" y="5024608"/>
                <a:ext cx="1333122" cy="13408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群組 79">
            <a:extLst>
              <a:ext uri="{FF2B5EF4-FFF2-40B4-BE49-F238E27FC236}">
                <a16:creationId xmlns:a16="http://schemas.microsoft.com/office/drawing/2014/main" id="{043DBFE7-5A2D-4FFE-A02B-30EF2C6E48FB}"/>
              </a:ext>
            </a:extLst>
          </p:cNvPr>
          <p:cNvGrpSpPr/>
          <p:nvPr/>
        </p:nvGrpSpPr>
        <p:grpSpPr>
          <a:xfrm>
            <a:off x="5808376" y="2080817"/>
            <a:ext cx="5726075" cy="2786682"/>
            <a:chOff x="5856325" y="1011650"/>
            <a:chExt cx="5726075" cy="2786682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67353CCF-AA98-4ECA-AFE6-099D24762F5C}"/>
                </a:ext>
              </a:extLst>
            </p:cNvPr>
            <p:cNvGrpSpPr/>
            <p:nvPr/>
          </p:nvGrpSpPr>
          <p:grpSpPr>
            <a:xfrm>
              <a:off x="6560247" y="1011650"/>
              <a:ext cx="5022153" cy="2105087"/>
              <a:chOff x="6725737" y="602422"/>
              <a:chExt cx="5022153" cy="2105087"/>
            </a:xfrm>
          </p:grpSpPr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B5BF6945-C4E6-4E3E-A3B0-04BE7C0C6321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>
                <a:off x="8450420" y="1621384"/>
                <a:ext cx="10153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8A4F00E2-A175-4F55-B29B-451259071CE3}"/>
                      </a:ext>
                    </a:extLst>
                  </p:cNvPr>
                  <p:cNvSpPr txBox="1"/>
                  <p:nvPr/>
                </p:nvSpPr>
                <p:spPr>
                  <a:xfrm>
                    <a:off x="8752968" y="1297371"/>
                    <a:ext cx="50206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8A4F00E2-A175-4F55-B29B-451259071C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2968" y="1297371"/>
                    <a:ext cx="50206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3305B44D-609F-44FB-AB8D-AAAEF1201C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05" t="18725" r="12386" b="15555"/>
              <a:stretch/>
            </p:blipFill>
            <p:spPr>
              <a:xfrm>
                <a:off x="10991890" y="1286888"/>
                <a:ext cx="756000" cy="65365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橢圓 30">
                    <a:extLst>
                      <a:ext uri="{FF2B5EF4-FFF2-40B4-BE49-F238E27FC236}">
                        <a16:creationId xmlns:a16="http://schemas.microsoft.com/office/drawing/2014/main" id="{C52D15A5-F0D2-4A8B-BCFF-6E89F46D1D22}"/>
                      </a:ext>
                    </a:extLst>
                  </p:cNvPr>
                  <p:cNvSpPr/>
                  <p:nvPr/>
                </p:nvSpPr>
                <p:spPr>
                  <a:xfrm>
                    <a:off x="7946420" y="1369384"/>
                    <a:ext cx="504000" cy="504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1" name="橢圓 30">
                    <a:extLst>
                      <a:ext uri="{FF2B5EF4-FFF2-40B4-BE49-F238E27FC236}">
                        <a16:creationId xmlns:a16="http://schemas.microsoft.com/office/drawing/2014/main" id="{C52D15A5-F0D2-4A8B-BCFF-6E89F46D1D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6420" y="1369384"/>
                    <a:ext cx="504000" cy="5040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橢圓 31">
                    <a:extLst>
                      <a:ext uri="{FF2B5EF4-FFF2-40B4-BE49-F238E27FC236}">
                        <a16:creationId xmlns:a16="http://schemas.microsoft.com/office/drawing/2014/main" id="{1CF5940E-03D1-44B5-A0D3-3B3BBBD171C8}"/>
                      </a:ext>
                    </a:extLst>
                  </p:cNvPr>
                  <p:cNvSpPr/>
                  <p:nvPr/>
                </p:nvSpPr>
                <p:spPr>
                  <a:xfrm>
                    <a:off x="9465760" y="1369384"/>
                    <a:ext cx="504000" cy="5040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TW" altLang="en-US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橢圓 31">
                    <a:extLst>
                      <a:ext uri="{FF2B5EF4-FFF2-40B4-BE49-F238E27FC236}">
                        <a16:creationId xmlns:a16="http://schemas.microsoft.com/office/drawing/2014/main" id="{1CF5940E-03D1-44B5-A0D3-3B3BBBD171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5760" y="1369384"/>
                    <a:ext cx="504000" cy="504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4ACE85C3-56F7-4736-A30F-F25F27E92E74}"/>
                  </a:ext>
                </a:extLst>
              </p:cNvPr>
              <p:cNvCxnSpPr>
                <a:cxnSpLocks/>
                <a:endCxn id="31" idx="3"/>
              </p:cNvCxnSpPr>
              <p:nvPr/>
            </p:nvCxnSpPr>
            <p:spPr>
              <a:xfrm flipV="1">
                <a:off x="7005649" y="1799575"/>
                <a:ext cx="1014580" cy="90793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69A71C78-687B-4453-8FF0-A0FAE5479C56}"/>
                  </a:ext>
                </a:extLst>
              </p:cNvPr>
              <p:cNvCxnSpPr>
                <a:cxnSpLocks/>
                <a:endCxn id="31" idx="1"/>
              </p:cNvCxnSpPr>
              <p:nvPr/>
            </p:nvCxnSpPr>
            <p:spPr>
              <a:xfrm>
                <a:off x="7040255" y="602422"/>
                <a:ext cx="979974" cy="840771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4DE924B5-BC0E-4AEF-B27E-90ADEF36CD63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 flipV="1">
                <a:off x="9969760" y="1613717"/>
                <a:ext cx="1022130" cy="7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86F91590-F077-4E8D-8C77-76DBB29FB7DD}"/>
                      </a:ext>
                    </a:extLst>
                  </p:cNvPr>
                  <p:cNvSpPr txBox="1"/>
                  <p:nvPr/>
                </p:nvSpPr>
                <p:spPr>
                  <a:xfrm>
                    <a:off x="7406263" y="684253"/>
                    <a:ext cx="46839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sz="1600" dirty="0"/>
                  </a:p>
                </p:txBody>
              </p:sp>
            </mc:Choice>
            <mc:Fallback xmlns="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86F91590-F077-4E8D-8C77-76DBB29FB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263" y="684253"/>
                    <a:ext cx="46839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C1D51B60-B88C-4BEE-839C-B302753CC60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5417" y="1250477"/>
                    <a:ext cx="50206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C1D51B60-B88C-4BEE-839C-B302753CC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5417" y="1250477"/>
                    <a:ext cx="50206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直線單箭頭接點 44">
                <a:extLst>
                  <a:ext uri="{FF2B5EF4-FFF2-40B4-BE49-F238E27FC236}">
                    <a16:creationId xmlns:a16="http://schemas.microsoft.com/office/drawing/2014/main" id="{16454E4C-CDFA-4A89-B12D-AA9B6A0637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6601" y="1712020"/>
                <a:ext cx="1022130" cy="7667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054E2932-CF6F-445E-B8FC-60F038177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23417" y="1712020"/>
                <a:ext cx="1022130" cy="7667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7D9B72D8-EF1D-47E5-BB60-C23300FCD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2623" y="684253"/>
                <a:ext cx="932153" cy="81056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字方塊 61">
                    <a:extLst>
                      <a:ext uri="{FF2B5EF4-FFF2-40B4-BE49-F238E27FC236}">
                        <a16:creationId xmlns:a16="http://schemas.microsoft.com/office/drawing/2014/main" id="{FDD5870F-B433-46F3-B827-60C837BC9CC2}"/>
                      </a:ext>
                    </a:extLst>
                  </p:cNvPr>
                  <p:cNvSpPr txBox="1"/>
                  <p:nvPr/>
                </p:nvSpPr>
                <p:spPr>
                  <a:xfrm>
                    <a:off x="7214500" y="1912462"/>
                    <a:ext cx="46839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sz="1600" dirty="0"/>
                  </a:p>
                </p:txBody>
              </p:sp>
            </mc:Choice>
            <mc:Fallback xmlns="">
              <p:sp>
                <p:nvSpPr>
                  <p:cNvPr id="62" name="文字方塊 61">
                    <a:extLst>
                      <a:ext uri="{FF2B5EF4-FFF2-40B4-BE49-F238E27FC236}">
                        <a16:creationId xmlns:a16="http://schemas.microsoft.com/office/drawing/2014/main" id="{FDD5870F-B433-46F3-B827-60C837BC9C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4500" y="1912462"/>
                    <a:ext cx="46839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字方塊 62">
                    <a:extLst>
                      <a:ext uri="{FF2B5EF4-FFF2-40B4-BE49-F238E27FC236}">
                        <a16:creationId xmlns:a16="http://schemas.microsoft.com/office/drawing/2014/main" id="{51E75238-CDD1-4BBC-9CC6-4D657F723A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5417" y="1751446"/>
                    <a:ext cx="480388" cy="6190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3" name="文字方塊 62">
                    <a:extLst>
                      <a:ext uri="{FF2B5EF4-FFF2-40B4-BE49-F238E27FC236}">
                        <a16:creationId xmlns:a16="http://schemas.microsoft.com/office/drawing/2014/main" id="{51E75238-CDD1-4BBC-9CC6-4D657F723A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5417" y="1751446"/>
                    <a:ext cx="480388" cy="61901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8CB9429B-8185-4AED-A65A-4411FB62DFEC}"/>
                      </a:ext>
                    </a:extLst>
                  </p:cNvPr>
                  <p:cNvSpPr txBox="1"/>
                  <p:nvPr/>
                </p:nvSpPr>
                <p:spPr>
                  <a:xfrm>
                    <a:off x="8562709" y="1765004"/>
                    <a:ext cx="797552" cy="6190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8CB9429B-8185-4AED-A65A-4411FB62D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2709" y="1765004"/>
                    <a:ext cx="797552" cy="61901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50E8D448-7C6B-4E8E-B7ED-BA213F1ECD19}"/>
                      </a:ext>
                    </a:extLst>
                  </p:cNvPr>
                  <p:cNvSpPr txBox="1"/>
                  <p:nvPr/>
                </p:nvSpPr>
                <p:spPr>
                  <a:xfrm rot="2431221">
                    <a:off x="6725737" y="937115"/>
                    <a:ext cx="797552" cy="6190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50E8D448-7C6B-4E8E-B7ED-BA213F1ECD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431221">
                    <a:off x="6725737" y="937115"/>
                    <a:ext cx="797552" cy="61901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61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02A1E2BF-5F11-4F57-8F87-68E745F9C0DD}"/>
                    </a:ext>
                  </a:extLst>
                </p:cNvPr>
                <p:cNvSpPr txBox="1"/>
                <p:nvPr/>
              </p:nvSpPr>
              <p:spPr>
                <a:xfrm>
                  <a:off x="10225567" y="2891321"/>
                  <a:ext cx="179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02A1E2BF-5F11-4F57-8F87-68E745F9C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5567" y="2891321"/>
                  <a:ext cx="179536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34483" r="-31034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FA12E859-1FEA-41A9-B48B-0FC9BAC24C24}"/>
                    </a:ext>
                  </a:extLst>
                </p:cNvPr>
                <p:cNvSpPr txBox="1"/>
                <p:nvPr/>
              </p:nvSpPr>
              <p:spPr>
                <a:xfrm>
                  <a:off x="8551955" y="2857500"/>
                  <a:ext cx="5731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∙2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FA12E859-1FEA-41A9-B48B-0FC9BAC24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1955" y="2857500"/>
                  <a:ext cx="573106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8511" r="-9574" b="-21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E2EDDDC2-0FDD-4A85-825E-C22D045CA987}"/>
                    </a:ext>
                  </a:extLst>
                </p:cNvPr>
                <p:cNvSpPr txBox="1"/>
                <p:nvPr/>
              </p:nvSpPr>
              <p:spPr>
                <a:xfrm>
                  <a:off x="8607675" y="3155674"/>
                  <a:ext cx="461665" cy="316753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E2EDDDC2-0FDD-4A85-825E-C22D045C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675" y="3155674"/>
                  <a:ext cx="461665" cy="31675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36F61794-F3D7-4B1F-8517-3BD879202E70}"/>
                    </a:ext>
                  </a:extLst>
                </p:cNvPr>
                <p:cNvSpPr/>
                <p:nvPr/>
              </p:nvSpPr>
              <p:spPr>
                <a:xfrm>
                  <a:off x="8257927" y="3429000"/>
                  <a:ext cx="10965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36F61794-F3D7-4B1F-8517-3BD879202E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7927" y="3429000"/>
                  <a:ext cx="1096518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27A5CA41-2912-432A-9B4C-90E7C96E530C}"/>
                    </a:ext>
                  </a:extLst>
                </p:cNvPr>
                <p:cNvSpPr/>
                <p:nvPr/>
              </p:nvSpPr>
              <p:spPr>
                <a:xfrm rot="2548087">
                  <a:off x="5856325" y="1735751"/>
                  <a:ext cx="13930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)∙1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27A5CA41-2912-432A-9B4C-90E7C96E53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48087">
                  <a:off x="5856325" y="1735751"/>
                  <a:ext cx="1393074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標題 1">
                <a:extLst>
                  <a:ext uri="{FF2B5EF4-FFF2-40B4-BE49-F238E27FC236}">
                    <a16:creationId xmlns:a16="http://schemas.microsoft.com/office/drawing/2014/main" id="{90D6883A-D8AC-4D62-9C9B-549996C5B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6810" y="274639"/>
                <a:ext cx="5187641" cy="1143000"/>
              </a:xfrm>
              <a:prstGeom prst="rect">
                <a:avLst/>
              </a:prstGeom>
            </p:spPr>
            <p:txBody>
              <a:bodyPr bIns="91440" anchor="b" anchorCtr="0">
                <a:norm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0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計算圖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標題 1">
                <a:extLst>
                  <a:ext uri="{FF2B5EF4-FFF2-40B4-BE49-F238E27FC236}">
                    <a16:creationId xmlns:a16="http://schemas.microsoft.com/office/drawing/2014/main" id="{90D6883A-D8AC-4D62-9C9B-549996C5B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810" y="274639"/>
                <a:ext cx="5187641" cy="1143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1A0BB2DA-5581-4A22-8467-C5A88429F0F6}"/>
              </a:ext>
            </a:extLst>
          </p:cNvPr>
          <p:cNvSpPr/>
          <p:nvPr/>
        </p:nvSpPr>
        <p:spPr>
          <a:xfrm>
            <a:off x="2276475" y="5553075"/>
            <a:ext cx="609600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01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40175-CCAF-4225-B224-619D2F9B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加法節點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A0ACA3F-17D7-4D01-A8CC-94960DA6283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309883" y="3003825"/>
            <a:ext cx="804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B8EDFED-8993-4147-8F1D-22DDAE5DF66E}"/>
                  </a:ext>
                </a:extLst>
              </p:cNvPr>
              <p:cNvSpPr txBox="1"/>
              <p:nvPr/>
            </p:nvSpPr>
            <p:spPr>
              <a:xfrm>
                <a:off x="3461156" y="2679812"/>
                <a:ext cx="502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B8EDFED-8993-4147-8F1D-22DDAE5DF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156" y="2679812"/>
                <a:ext cx="5020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ACB6E4DF-0241-48E1-AF58-FD3F3FA1D253}"/>
                  </a:ext>
                </a:extLst>
              </p:cNvPr>
              <p:cNvSpPr/>
              <p:nvPr/>
            </p:nvSpPr>
            <p:spPr>
              <a:xfrm>
                <a:off x="2805883" y="2751825"/>
                <a:ext cx="504000" cy="504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ACB6E4DF-0241-48E1-AF58-FD3F3FA1D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83" y="2751825"/>
                <a:ext cx="504000" cy="504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E7A6477-59E3-4E7E-9911-9FCD729B2559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899718" y="3182016"/>
            <a:ext cx="979974" cy="46720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0F78638-2EF8-4999-9C1C-D38EECCBE4B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899718" y="2546535"/>
            <a:ext cx="979974" cy="27909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41A68E-6C6A-4BC9-8608-35C652A4D0E4}"/>
                  </a:ext>
                </a:extLst>
              </p:cNvPr>
              <p:cNvSpPr txBox="1"/>
              <p:nvPr/>
            </p:nvSpPr>
            <p:spPr>
              <a:xfrm>
                <a:off x="2032245" y="2294932"/>
                <a:ext cx="46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41A68E-6C6A-4BC9-8608-35C652A4D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45" y="2294932"/>
                <a:ext cx="46839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0BB0BE8-58C6-4E42-B737-0EC9F11EDB45}"/>
                  </a:ext>
                </a:extLst>
              </p:cNvPr>
              <p:cNvSpPr txBox="1"/>
              <p:nvPr/>
            </p:nvSpPr>
            <p:spPr>
              <a:xfrm>
                <a:off x="2031527" y="3068151"/>
                <a:ext cx="46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0BB0BE8-58C6-4E42-B737-0EC9F11ED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7" y="3068151"/>
                <a:ext cx="46839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群組 33">
            <a:extLst>
              <a:ext uri="{FF2B5EF4-FFF2-40B4-BE49-F238E27FC236}">
                <a16:creationId xmlns:a16="http://schemas.microsoft.com/office/drawing/2014/main" id="{84EC2364-F158-4093-B832-B95DB2214974}"/>
              </a:ext>
            </a:extLst>
          </p:cNvPr>
          <p:cNvGrpSpPr/>
          <p:nvPr/>
        </p:nvGrpSpPr>
        <p:grpSpPr>
          <a:xfrm>
            <a:off x="975406" y="5178352"/>
            <a:ext cx="2637025" cy="1524767"/>
            <a:chOff x="1143577" y="4380820"/>
            <a:chExt cx="2637025" cy="1524767"/>
          </a:xfrm>
        </p:grpSpPr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C6BAFEBE-BF6A-42CF-8E6A-2575A33E5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663971" y="5006813"/>
              <a:ext cx="1015340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0819365D-283E-4C29-BF7B-CB291EDB0C62}"/>
                    </a:ext>
                  </a:extLst>
                </p:cNvPr>
                <p:cNvSpPr/>
                <p:nvPr/>
              </p:nvSpPr>
              <p:spPr>
                <a:xfrm>
                  <a:off x="2159971" y="4754813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0819365D-283E-4C29-BF7B-CB291EDB0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971" y="4754813"/>
                  <a:ext cx="504000" cy="504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1BA2BC2-EEB8-4989-A58D-914654D9E9B1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219200" y="5185004"/>
              <a:ext cx="1014580" cy="379630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5E2F011-61A3-42D4-8057-3695A6CF883A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1253806" y="4380820"/>
              <a:ext cx="979974" cy="447802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9006859-D7F0-42E0-B1F3-BDC31D87207D}"/>
                    </a:ext>
                  </a:extLst>
                </p:cNvPr>
                <p:cNvSpPr txBox="1"/>
                <p:nvPr/>
              </p:nvSpPr>
              <p:spPr>
                <a:xfrm rot="1402960">
                  <a:off x="1211272" y="4595576"/>
                  <a:ext cx="1012593" cy="560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9006859-D7F0-42E0-B1F3-BDC31D872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02960">
                  <a:off x="1211272" y="4595576"/>
                  <a:ext cx="1012593" cy="5605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8C8C626-B38D-485E-A825-808806E4ACED}"/>
                    </a:ext>
                  </a:extLst>
                </p:cNvPr>
                <p:cNvSpPr txBox="1"/>
                <p:nvPr/>
              </p:nvSpPr>
              <p:spPr>
                <a:xfrm rot="20412635">
                  <a:off x="1143577" y="5345049"/>
                  <a:ext cx="1217924" cy="560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zh-TW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∙1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8C8C626-B38D-485E-A825-808806E4A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412635">
                  <a:off x="1143577" y="5345049"/>
                  <a:ext cx="1217924" cy="560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B596124-50D0-48C2-A94C-5F97306E68AC}"/>
                    </a:ext>
                  </a:extLst>
                </p:cNvPr>
                <p:cNvSpPr txBox="1"/>
                <p:nvPr/>
              </p:nvSpPr>
              <p:spPr>
                <a:xfrm>
                  <a:off x="2562678" y="5035298"/>
                  <a:ext cx="1217924" cy="560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B596124-50D0-48C2-A94C-5F97306E6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678" y="5035298"/>
                  <a:ext cx="1217924" cy="560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CE403E0-14F3-449C-A165-3C60DDD58423}"/>
                  </a:ext>
                </a:extLst>
              </p:cNvPr>
              <p:cNvSpPr/>
              <p:nvPr/>
            </p:nvSpPr>
            <p:spPr>
              <a:xfrm>
                <a:off x="1270360" y="1595081"/>
                <a:ext cx="1335776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CE403E0-14F3-449C-A165-3C60DDD58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60" y="1595081"/>
                <a:ext cx="1335776" cy="338554"/>
              </a:xfrm>
              <a:prstGeom prst="rect">
                <a:avLst/>
              </a:prstGeom>
              <a:blipFill>
                <a:blip r:embed="rId10"/>
                <a:stretch>
                  <a:fillRect b="-70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F9AE5E1-5A11-4184-B46B-D04B204FACB8}"/>
                  </a:ext>
                </a:extLst>
              </p:cNvPr>
              <p:cNvSpPr/>
              <p:nvPr/>
            </p:nvSpPr>
            <p:spPr>
              <a:xfrm>
                <a:off x="1319087" y="4258753"/>
                <a:ext cx="2062565" cy="78308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F9AE5E1-5A11-4184-B46B-D04B204FA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87" y="4258753"/>
                <a:ext cx="2062565" cy="7830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群組 39">
            <a:extLst>
              <a:ext uri="{FF2B5EF4-FFF2-40B4-BE49-F238E27FC236}">
                <a16:creationId xmlns:a16="http://schemas.microsoft.com/office/drawing/2014/main" id="{EE72EF19-6A61-4FE1-9A77-C6E210F0C10F}"/>
              </a:ext>
            </a:extLst>
          </p:cNvPr>
          <p:cNvGrpSpPr/>
          <p:nvPr/>
        </p:nvGrpSpPr>
        <p:grpSpPr>
          <a:xfrm>
            <a:off x="6992977" y="4673150"/>
            <a:ext cx="2637025" cy="1413775"/>
            <a:chOff x="1143577" y="4380820"/>
            <a:chExt cx="2637025" cy="1413775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99001F9C-9A63-4CD0-B244-F70C4424182B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663971" y="5006813"/>
              <a:ext cx="1015340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9D0AE7E6-B0E4-436B-9CDB-920EF77A3155}"/>
                    </a:ext>
                  </a:extLst>
                </p:cNvPr>
                <p:cNvSpPr/>
                <p:nvPr/>
              </p:nvSpPr>
              <p:spPr>
                <a:xfrm>
                  <a:off x="2159971" y="4754813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9D0AE7E6-B0E4-436B-9CDB-920EF77A3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971" y="4754813"/>
                  <a:ext cx="504000" cy="50400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6BD8AB4F-CD9B-4776-A392-693134F57CC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V="1">
              <a:off x="1219200" y="5185004"/>
              <a:ext cx="1014580" cy="379630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3BB5681C-109C-47C3-87D6-9592050B2FB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253806" y="4380820"/>
              <a:ext cx="979974" cy="447802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A6B1DC7A-10FF-4E06-962C-8D859115242F}"/>
                    </a:ext>
                  </a:extLst>
                </p:cNvPr>
                <p:cNvSpPr txBox="1"/>
                <p:nvPr/>
              </p:nvSpPr>
              <p:spPr>
                <a:xfrm rot="1402960">
                  <a:off x="1211272" y="4706568"/>
                  <a:ext cx="10125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1.3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A6B1DC7A-10FF-4E06-962C-8D8591152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02960">
                  <a:off x="1211272" y="4706568"/>
                  <a:ext cx="1012593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AFB40D85-2225-4DC6-9481-441EA7AFE1C3}"/>
                    </a:ext>
                  </a:extLst>
                </p:cNvPr>
                <p:cNvSpPr txBox="1"/>
                <p:nvPr/>
              </p:nvSpPr>
              <p:spPr>
                <a:xfrm rot="20412635">
                  <a:off x="1143577" y="5456041"/>
                  <a:ext cx="12179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.3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AFB40D85-2225-4DC6-9481-441EA7AFE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412635">
                  <a:off x="1143577" y="5456041"/>
                  <a:ext cx="121792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CD7B1C0-50CA-47E3-B741-1B6707A4A09A}"/>
                    </a:ext>
                  </a:extLst>
                </p:cNvPr>
                <p:cNvSpPr txBox="1"/>
                <p:nvPr/>
              </p:nvSpPr>
              <p:spPr>
                <a:xfrm>
                  <a:off x="2562678" y="5035298"/>
                  <a:ext cx="12179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.3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CD7B1C0-50CA-47E3-B741-1B6707A4A0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678" y="5035298"/>
                  <a:ext cx="121792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3CD04BD-6209-43BC-BFE9-3B34A09B66C9}"/>
                  </a:ext>
                </a:extLst>
              </p:cNvPr>
              <p:cNvSpPr/>
              <p:nvPr/>
            </p:nvSpPr>
            <p:spPr>
              <a:xfrm>
                <a:off x="6860322" y="1595081"/>
                <a:ext cx="165304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3CD04BD-6209-43BC-BFE9-3B34A09B6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322" y="1595081"/>
                <a:ext cx="1653049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雲朵形 48">
            <a:extLst>
              <a:ext uri="{FF2B5EF4-FFF2-40B4-BE49-F238E27FC236}">
                <a16:creationId xmlns:a16="http://schemas.microsoft.com/office/drawing/2014/main" id="{9113B8F2-BE89-414D-9A5F-10E5C137B70E}"/>
              </a:ext>
            </a:extLst>
          </p:cNvPr>
          <p:cNvSpPr/>
          <p:nvPr/>
        </p:nvSpPr>
        <p:spPr>
          <a:xfrm>
            <a:off x="1238250" y="2294932"/>
            <a:ext cx="699998" cy="456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雲朵形 49">
            <a:extLst>
              <a:ext uri="{FF2B5EF4-FFF2-40B4-BE49-F238E27FC236}">
                <a16:creationId xmlns:a16="http://schemas.microsoft.com/office/drawing/2014/main" id="{5AE452D5-B018-4B98-8755-65C8F28B2298}"/>
              </a:ext>
            </a:extLst>
          </p:cNvPr>
          <p:cNvSpPr/>
          <p:nvPr/>
        </p:nvSpPr>
        <p:spPr>
          <a:xfrm>
            <a:off x="1226168" y="3457614"/>
            <a:ext cx="699998" cy="456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雲朵形 50">
            <a:extLst>
              <a:ext uri="{FF2B5EF4-FFF2-40B4-BE49-F238E27FC236}">
                <a16:creationId xmlns:a16="http://schemas.microsoft.com/office/drawing/2014/main" id="{3122A38C-9CAE-4F65-AF99-2A0C4C72DBA0}"/>
              </a:ext>
            </a:extLst>
          </p:cNvPr>
          <p:cNvSpPr/>
          <p:nvPr/>
        </p:nvSpPr>
        <p:spPr>
          <a:xfrm>
            <a:off x="4103834" y="2751825"/>
            <a:ext cx="699998" cy="456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F38EEED1-36CD-49C4-A191-EA793EC62226}"/>
              </a:ext>
            </a:extLst>
          </p:cNvPr>
          <p:cNvCxnSpPr>
            <a:cxnSpLocks/>
          </p:cNvCxnSpPr>
          <p:nvPr/>
        </p:nvCxnSpPr>
        <p:spPr>
          <a:xfrm>
            <a:off x="4803832" y="2965201"/>
            <a:ext cx="765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ADD4638-D64D-4B7D-9070-C3925CA8BB6F}"/>
              </a:ext>
            </a:extLst>
          </p:cNvPr>
          <p:cNvSpPr txBox="1"/>
          <p:nvPr/>
        </p:nvSpPr>
        <p:spPr>
          <a:xfrm>
            <a:off x="5621328" y="2769281"/>
            <a:ext cx="50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latin typeface="+mj-lt"/>
              </a:rPr>
              <a:t>L</a:t>
            </a:r>
            <a:endParaRPr lang="zh-TW" altLang="en-US" i="1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9DC767E-B6D5-4DC1-8FA4-5570CCFC8481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8403142" y="3003825"/>
            <a:ext cx="1015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A736BF1-FE3E-4FE0-BA26-EB1E5482738C}"/>
                  </a:ext>
                </a:extLst>
              </p:cNvPr>
              <p:cNvSpPr txBox="1"/>
              <p:nvPr/>
            </p:nvSpPr>
            <p:spPr>
              <a:xfrm>
                <a:off x="8705690" y="2679812"/>
                <a:ext cx="502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A736BF1-FE3E-4FE0-BA26-EB1E54827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690" y="2679812"/>
                <a:ext cx="50206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A586DC0C-8435-42A5-98D4-E1D386DFD872}"/>
                  </a:ext>
                </a:extLst>
              </p:cNvPr>
              <p:cNvSpPr/>
              <p:nvPr/>
            </p:nvSpPr>
            <p:spPr>
              <a:xfrm>
                <a:off x="7899142" y="2751825"/>
                <a:ext cx="504000" cy="504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A586DC0C-8435-42A5-98D4-E1D386DFD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42" y="2751825"/>
                <a:ext cx="504000" cy="5040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00F0650-B314-4FDE-849E-B844792C03BE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6992977" y="3182016"/>
            <a:ext cx="979974" cy="46720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9D5B884-4FE0-44E5-AFEE-718CBF34284F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6992977" y="2546535"/>
            <a:ext cx="979974" cy="27909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14AFAB5-8127-4A50-AD86-9C7C2538F46B}"/>
                  </a:ext>
                </a:extLst>
              </p:cNvPr>
              <p:cNvSpPr txBox="1"/>
              <p:nvPr/>
            </p:nvSpPr>
            <p:spPr>
              <a:xfrm>
                <a:off x="7125504" y="2294932"/>
                <a:ext cx="46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14AFAB5-8127-4A50-AD86-9C7C2538F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504" y="2294932"/>
                <a:ext cx="468398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7C29634-6E05-42E5-8D50-BFD81AD0EF5D}"/>
                  </a:ext>
                </a:extLst>
              </p:cNvPr>
              <p:cNvSpPr txBox="1"/>
              <p:nvPr/>
            </p:nvSpPr>
            <p:spPr>
              <a:xfrm>
                <a:off x="7124786" y="3068151"/>
                <a:ext cx="46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7C29634-6E05-42E5-8D50-BFD81AD0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86" y="3068151"/>
                <a:ext cx="468398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雲朵形 61">
            <a:extLst>
              <a:ext uri="{FF2B5EF4-FFF2-40B4-BE49-F238E27FC236}">
                <a16:creationId xmlns:a16="http://schemas.microsoft.com/office/drawing/2014/main" id="{A1021E19-EAB1-4DED-8497-4226A23AA28B}"/>
              </a:ext>
            </a:extLst>
          </p:cNvPr>
          <p:cNvSpPr/>
          <p:nvPr/>
        </p:nvSpPr>
        <p:spPr>
          <a:xfrm>
            <a:off x="9487672" y="5020441"/>
            <a:ext cx="699998" cy="456893"/>
          </a:xfrm>
          <a:prstGeom prst="cloud">
            <a:avLst/>
          </a:prstGeom>
          <a:solidFill>
            <a:srgbClr val="A6A1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雲朵形 63">
            <a:extLst>
              <a:ext uri="{FF2B5EF4-FFF2-40B4-BE49-F238E27FC236}">
                <a16:creationId xmlns:a16="http://schemas.microsoft.com/office/drawing/2014/main" id="{D8518BF0-5466-476E-B192-159F93102C56}"/>
              </a:ext>
            </a:extLst>
          </p:cNvPr>
          <p:cNvSpPr/>
          <p:nvPr/>
        </p:nvSpPr>
        <p:spPr>
          <a:xfrm>
            <a:off x="9389178" y="2772019"/>
            <a:ext cx="699998" cy="456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7C58CD98-5B8B-4CF0-B87F-E87B778895CE}"/>
              </a:ext>
            </a:extLst>
          </p:cNvPr>
          <p:cNvCxnSpPr>
            <a:cxnSpLocks/>
          </p:cNvCxnSpPr>
          <p:nvPr/>
        </p:nvCxnSpPr>
        <p:spPr>
          <a:xfrm>
            <a:off x="10089176" y="2980271"/>
            <a:ext cx="66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4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40175-CCAF-4225-B224-619D2F9B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乘法節點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A0ACA3F-17D7-4D01-A8CC-94960DA6283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309883" y="3003825"/>
            <a:ext cx="804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B8EDFED-8993-4147-8F1D-22DDAE5DF66E}"/>
                  </a:ext>
                </a:extLst>
              </p:cNvPr>
              <p:cNvSpPr txBox="1"/>
              <p:nvPr/>
            </p:nvSpPr>
            <p:spPr>
              <a:xfrm>
                <a:off x="3461156" y="2679812"/>
                <a:ext cx="502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B8EDFED-8993-4147-8F1D-22DDAE5DF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156" y="2679812"/>
                <a:ext cx="5020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ACB6E4DF-0241-48E1-AF58-FD3F3FA1D253}"/>
                  </a:ext>
                </a:extLst>
              </p:cNvPr>
              <p:cNvSpPr/>
              <p:nvPr/>
            </p:nvSpPr>
            <p:spPr>
              <a:xfrm>
                <a:off x="2805883" y="2751825"/>
                <a:ext cx="504000" cy="504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zh-TW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ACB6E4DF-0241-48E1-AF58-FD3F3FA1D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83" y="2751825"/>
                <a:ext cx="504000" cy="504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E7A6477-59E3-4E7E-9911-9FCD729B2559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899718" y="3182016"/>
            <a:ext cx="979974" cy="46720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0F78638-2EF8-4999-9C1C-D38EECCBE4B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899718" y="2546535"/>
            <a:ext cx="979974" cy="27909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41A68E-6C6A-4BC9-8608-35C652A4D0E4}"/>
                  </a:ext>
                </a:extLst>
              </p:cNvPr>
              <p:cNvSpPr txBox="1"/>
              <p:nvPr/>
            </p:nvSpPr>
            <p:spPr>
              <a:xfrm>
                <a:off x="2032245" y="2294932"/>
                <a:ext cx="46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41A68E-6C6A-4BC9-8608-35C652A4D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45" y="2294932"/>
                <a:ext cx="46839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0BB0BE8-58C6-4E42-B737-0EC9F11EDB45}"/>
                  </a:ext>
                </a:extLst>
              </p:cNvPr>
              <p:cNvSpPr txBox="1"/>
              <p:nvPr/>
            </p:nvSpPr>
            <p:spPr>
              <a:xfrm>
                <a:off x="2031527" y="3068151"/>
                <a:ext cx="46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0BB0BE8-58C6-4E42-B737-0EC9F11ED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27" y="3068151"/>
                <a:ext cx="46839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群組 33">
            <a:extLst>
              <a:ext uri="{FF2B5EF4-FFF2-40B4-BE49-F238E27FC236}">
                <a16:creationId xmlns:a16="http://schemas.microsoft.com/office/drawing/2014/main" id="{84EC2364-F158-4093-B832-B95DB2214974}"/>
              </a:ext>
            </a:extLst>
          </p:cNvPr>
          <p:cNvGrpSpPr/>
          <p:nvPr/>
        </p:nvGrpSpPr>
        <p:grpSpPr>
          <a:xfrm>
            <a:off x="975406" y="5178352"/>
            <a:ext cx="2637025" cy="1524767"/>
            <a:chOff x="1143577" y="4380820"/>
            <a:chExt cx="2637025" cy="1524767"/>
          </a:xfrm>
        </p:grpSpPr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C6BAFEBE-BF6A-42CF-8E6A-2575A33E5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663971" y="5006813"/>
              <a:ext cx="1015340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0819365D-283E-4C29-BF7B-CB291EDB0C62}"/>
                    </a:ext>
                  </a:extLst>
                </p:cNvPr>
                <p:cNvSpPr/>
                <p:nvPr/>
              </p:nvSpPr>
              <p:spPr>
                <a:xfrm>
                  <a:off x="2159971" y="4754813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0819365D-283E-4C29-BF7B-CB291EDB0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971" y="4754813"/>
                  <a:ext cx="504000" cy="504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1BA2BC2-EEB8-4989-A58D-914654D9E9B1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219200" y="5185004"/>
              <a:ext cx="1014580" cy="379630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5E2F011-61A3-42D4-8057-3695A6CF883A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1253806" y="4380820"/>
              <a:ext cx="979974" cy="447802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9006859-D7F0-42E0-B1F3-BDC31D87207D}"/>
                    </a:ext>
                  </a:extLst>
                </p:cNvPr>
                <p:cNvSpPr txBox="1"/>
                <p:nvPr/>
              </p:nvSpPr>
              <p:spPr>
                <a:xfrm rot="1402960">
                  <a:off x="1211272" y="4595576"/>
                  <a:ext cx="1012593" cy="560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9006859-D7F0-42E0-B1F3-BDC31D872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02960">
                  <a:off x="1211272" y="4595576"/>
                  <a:ext cx="1012593" cy="5605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8C8C626-B38D-485E-A825-808806E4ACED}"/>
                    </a:ext>
                  </a:extLst>
                </p:cNvPr>
                <p:cNvSpPr txBox="1"/>
                <p:nvPr/>
              </p:nvSpPr>
              <p:spPr>
                <a:xfrm rot="20412635">
                  <a:off x="1143577" y="5345049"/>
                  <a:ext cx="1217924" cy="560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zh-TW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8C8C626-B38D-485E-A825-808806E4A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412635">
                  <a:off x="1143577" y="5345049"/>
                  <a:ext cx="1217924" cy="560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B596124-50D0-48C2-A94C-5F97306E68AC}"/>
                    </a:ext>
                  </a:extLst>
                </p:cNvPr>
                <p:cNvSpPr txBox="1"/>
                <p:nvPr/>
              </p:nvSpPr>
              <p:spPr>
                <a:xfrm>
                  <a:off x="2562678" y="5035298"/>
                  <a:ext cx="1217924" cy="560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16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B596124-50D0-48C2-A94C-5F97306E6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678" y="5035298"/>
                  <a:ext cx="1217924" cy="560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CE403E0-14F3-449C-A165-3C60DDD58423}"/>
                  </a:ext>
                </a:extLst>
              </p:cNvPr>
              <p:cNvSpPr/>
              <p:nvPr/>
            </p:nvSpPr>
            <p:spPr>
              <a:xfrm>
                <a:off x="1270360" y="1595081"/>
                <a:ext cx="1335776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CE403E0-14F3-449C-A165-3C60DDD58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60" y="1595081"/>
                <a:ext cx="1335776" cy="338554"/>
              </a:xfrm>
              <a:prstGeom prst="rect">
                <a:avLst/>
              </a:prstGeom>
              <a:blipFill>
                <a:blip r:embed="rId10"/>
                <a:stretch>
                  <a:fillRect b="-70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F9AE5E1-5A11-4184-B46B-D04B204FACB8}"/>
                  </a:ext>
                </a:extLst>
              </p:cNvPr>
              <p:cNvSpPr/>
              <p:nvPr/>
            </p:nvSpPr>
            <p:spPr>
              <a:xfrm>
                <a:off x="1319087" y="4258753"/>
                <a:ext cx="2062565" cy="78308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F9AE5E1-5A11-4184-B46B-D04B204FA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87" y="4258753"/>
                <a:ext cx="2062565" cy="7830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群組 39">
            <a:extLst>
              <a:ext uri="{FF2B5EF4-FFF2-40B4-BE49-F238E27FC236}">
                <a16:creationId xmlns:a16="http://schemas.microsoft.com/office/drawing/2014/main" id="{EE72EF19-6A61-4FE1-9A77-C6E210F0C10F}"/>
              </a:ext>
            </a:extLst>
          </p:cNvPr>
          <p:cNvGrpSpPr/>
          <p:nvPr/>
        </p:nvGrpSpPr>
        <p:grpSpPr>
          <a:xfrm>
            <a:off x="6992977" y="4673150"/>
            <a:ext cx="2637025" cy="1413775"/>
            <a:chOff x="1143577" y="4380820"/>
            <a:chExt cx="2637025" cy="1413775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99001F9C-9A63-4CD0-B244-F70C4424182B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663971" y="5006813"/>
              <a:ext cx="1015340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9D0AE7E6-B0E4-436B-9CDB-920EF77A3155}"/>
                    </a:ext>
                  </a:extLst>
                </p:cNvPr>
                <p:cNvSpPr/>
                <p:nvPr/>
              </p:nvSpPr>
              <p:spPr>
                <a:xfrm>
                  <a:off x="2159971" y="4754813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9D0AE7E6-B0E4-436B-9CDB-920EF77A3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971" y="4754813"/>
                  <a:ext cx="504000" cy="50400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6BD8AB4F-CD9B-4776-A392-693134F57CC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V="1">
              <a:off x="1219200" y="5185004"/>
              <a:ext cx="1014580" cy="379630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3BB5681C-109C-47C3-87D6-9592050B2FB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253806" y="4380820"/>
              <a:ext cx="979974" cy="447802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A6B1DC7A-10FF-4E06-962C-8D859115242F}"/>
                    </a:ext>
                  </a:extLst>
                </p:cNvPr>
                <p:cNvSpPr txBox="1"/>
                <p:nvPr/>
              </p:nvSpPr>
              <p:spPr>
                <a:xfrm rot="1402960">
                  <a:off x="1211272" y="4706568"/>
                  <a:ext cx="10125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6.5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A6B1DC7A-10FF-4E06-962C-8D8591152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02960">
                  <a:off x="1211272" y="4706568"/>
                  <a:ext cx="1012593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AFB40D85-2225-4DC6-9481-441EA7AFE1C3}"/>
                    </a:ext>
                  </a:extLst>
                </p:cNvPr>
                <p:cNvSpPr txBox="1"/>
                <p:nvPr/>
              </p:nvSpPr>
              <p:spPr>
                <a:xfrm rot="20412635">
                  <a:off x="1143577" y="5456041"/>
                  <a:ext cx="12179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AFB40D85-2225-4DC6-9481-441EA7AFE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412635">
                  <a:off x="1143577" y="5456041"/>
                  <a:ext cx="121792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CD7B1C0-50CA-47E3-B741-1B6707A4A09A}"/>
                    </a:ext>
                  </a:extLst>
                </p:cNvPr>
                <p:cNvSpPr txBox="1"/>
                <p:nvPr/>
              </p:nvSpPr>
              <p:spPr>
                <a:xfrm>
                  <a:off x="2562678" y="5035298"/>
                  <a:ext cx="12179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.3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CD7B1C0-50CA-47E3-B741-1B6707A4A0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678" y="5035298"/>
                  <a:ext cx="121792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3CD04BD-6209-43BC-BFE9-3B34A09B66C9}"/>
                  </a:ext>
                </a:extLst>
              </p:cNvPr>
              <p:cNvSpPr/>
              <p:nvPr/>
            </p:nvSpPr>
            <p:spPr>
              <a:xfrm>
                <a:off x="6860322" y="1595081"/>
                <a:ext cx="1653049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3CD04BD-6209-43BC-BFE9-3B34A09B6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322" y="1595081"/>
                <a:ext cx="1653049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雲朵形 48">
            <a:extLst>
              <a:ext uri="{FF2B5EF4-FFF2-40B4-BE49-F238E27FC236}">
                <a16:creationId xmlns:a16="http://schemas.microsoft.com/office/drawing/2014/main" id="{9113B8F2-BE89-414D-9A5F-10E5C137B70E}"/>
              </a:ext>
            </a:extLst>
          </p:cNvPr>
          <p:cNvSpPr/>
          <p:nvPr/>
        </p:nvSpPr>
        <p:spPr>
          <a:xfrm>
            <a:off x="1238250" y="2294932"/>
            <a:ext cx="699998" cy="456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雲朵形 49">
            <a:extLst>
              <a:ext uri="{FF2B5EF4-FFF2-40B4-BE49-F238E27FC236}">
                <a16:creationId xmlns:a16="http://schemas.microsoft.com/office/drawing/2014/main" id="{5AE452D5-B018-4B98-8755-65C8F28B2298}"/>
              </a:ext>
            </a:extLst>
          </p:cNvPr>
          <p:cNvSpPr/>
          <p:nvPr/>
        </p:nvSpPr>
        <p:spPr>
          <a:xfrm>
            <a:off x="1226168" y="3457614"/>
            <a:ext cx="699998" cy="456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雲朵形 50">
            <a:extLst>
              <a:ext uri="{FF2B5EF4-FFF2-40B4-BE49-F238E27FC236}">
                <a16:creationId xmlns:a16="http://schemas.microsoft.com/office/drawing/2014/main" id="{3122A38C-9CAE-4F65-AF99-2A0C4C72DBA0}"/>
              </a:ext>
            </a:extLst>
          </p:cNvPr>
          <p:cNvSpPr/>
          <p:nvPr/>
        </p:nvSpPr>
        <p:spPr>
          <a:xfrm>
            <a:off x="4103834" y="2751825"/>
            <a:ext cx="699998" cy="456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F38EEED1-36CD-49C4-A191-EA793EC62226}"/>
              </a:ext>
            </a:extLst>
          </p:cNvPr>
          <p:cNvCxnSpPr>
            <a:cxnSpLocks/>
          </p:cNvCxnSpPr>
          <p:nvPr/>
        </p:nvCxnSpPr>
        <p:spPr>
          <a:xfrm>
            <a:off x="4803832" y="2965201"/>
            <a:ext cx="765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ADD4638-D64D-4B7D-9070-C3925CA8BB6F}"/>
              </a:ext>
            </a:extLst>
          </p:cNvPr>
          <p:cNvSpPr txBox="1"/>
          <p:nvPr/>
        </p:nvSpPr>
        <p:spPr>
          <a:xfrm>
            <a:off x="5621328" y="2769281"/>
            <a:ext cx="50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latin typeface="+mj-lt"/>
              </a:rPr>
              <a:t>L</a:t>
            </a:r>
            <a:endParaRPr lang="zh-TW" altLang="en-US" i="1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9DC767E-B6D5-4DC1-8FA4-5570CCFC8481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8403142" y="3003825"/>
            <a:ext cx="1015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A736BF1-FE3E-4FE0-BA26-EB1E5482738C}"/>
                  </a:ext>
                </a:extLst>
              </p:cNvPr>
              <p:cNvSpPr txBox="1"/>
              <p:nvPr/>
            </p:nvSpPr>
            <p:spPr>
              <a:xfrm>
                <a:off x="8705690" y="2679812"/>
                <a:ext cx="502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A736BF1-FE3E-4FE0-BA26-EB1E54827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690" y="2679812"/>
                <a:ext cx="50206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A586DC0C-8435-42A5-98D4-E1D386DFD872}"/>
                  </a:ext>
                </a:extLst>
              </p:cNvPr>
              <p:cNvSpPr/>
              <p:nvPr/>
            </p:nvSpPr>
            <p:spPr>
              <a:xfrm>
                <a:off x="7899142" y="2751825"/>
                <a:ext cx="504000" cy="504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A586DC0C-8435-42A5-98D4-E1D386DFD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42" y="2751825"/>
                <a:ext cx="504000" cy="5040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00F0650-B314-4FDE-849E-B844792C03BE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6992977" y="3182016"/>
            <a:ext cx="979974" cy="46720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9D5B884-4FE0-44E5-AFEE-718CBF34284F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6992977" y="2546535"/>
            <a:ext cx="979974" cy="27909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14AFAB5-8127-4A50-AD86-9C7C2538F46B}"/>
                  </a:ext>
                </a:extLst>
              </p:cNvPr>
              <p:cNvSpPr txBox="1"/>
              <p:nvPr/>
            </p:nvSpPr>
            <p:spPr>
              <a:xfrm>
                <a:off x="7125504" y="2294932"/>
                <a:ext cx="46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14AFAB5-8127-4A50-AD86-9C7C2538F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504" y="2294932"/>
                <a:ext cx="468398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7C29634-6E05-42E5-8D50-BFD81AD0EF5D}"/>
                  </a:ext>
                </a:extLst>
              </p:cNvPr>
              <p:cNvSpPr txBox="1"/>
              <p:nvPr/>
            </p:nvSpPr>
            <p:spPr>
              <a:xfrm>
                <a:off x="7124786" y="3068151"/>
                <a:ext cx="46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7C29634-6E05-42E5-8D50-BFD81AD0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86" y="3068151"/>
                <a:ext cx="468398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雲朵形 61">
            <a:extLst>
              <a:ext uri="{FF2B5EF4-FFF2-40B4-BE49-F238E27FC236}">
                <a16:creationId xmlns:a16="http://schemas.microsoft.com/office/drawing/2014/main" id="{A1021E19-EAB1-4DED-8497-4226A23AA28B}"/>
              </a:ext>
            </a:extLst>
          </p:cNvPr>
          <p:cNvSpPr/>
          <p:nvPr/>
        </p:nvSpPr>
        <p:spPr>
          <a:xfrm>
            <a:off x="9487672" y="5020441"/>
            <a:ext cx="699998" cy="456893"/>
          </a:xfrm>
          <a:prstGeom prst="cloud">
            <a:avLst/>
          </a:prstGeom>
          <a:solidFill>
            <a:srgbClr val="A6A1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雲朵形 63">
            <a:extLst>
              <a:ext uri="{FF2B5EF4-FFF2-40B4-BE49-F238E27FC236}">
                <a16:creationId xmlns:a16="http://schemas.microsoft.com/office/drawing/2014/main" id="{D8518BF0-5466-476E-B192-159F93102C56}"/>
              </a:ext>
            </a:extLst>
          </p:cNvPr>
          <p:cNvSpPr/>
          <p:nvPr/>
        </p:nvSpPr>
        <p:spPr>
          <a:xfrm>
            <a:off x="9389178" y="2772019"/>
            <a:ext cx="699998" cy="456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7C58CD98-5B8B-4CF0-B87F-E87B778895CE}"/>
              </a:ext>
            </a:extLst>
          </p:cNvPr>
          <p:cNvCxnSpPr>
            <a:cxnSpLocks/>
          </p:cNvCxnSpPr>
          <p:nvPr/>
        </p:nvCxnSpPr>
        <p:spPr>
          <a:xfrm>
            <a:off x="10089176" y="2980271"/>
            <a:ext cx="66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5E830-B187-4D5F-BDDD-65F00C01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  <a:r>
              <a:rPr lang="en-US" altLang="zh-TW" dirty="0"/>
              <a:t>-</a:t>
            </a:r>
            <a:r>
              <a:rPr lang="zh-TW" altLang="en-US" dirty="0"/>
              <a:t>買水果</a:t>
            </a:r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73DB2F98-5A2F-47B6-8D42-1964E2407BC0}"/>
              </a:ext>
            </a:extLst>
          </p:cNvPr>
          <p:cNvGrpSpPr/>
          <p:nvPr/>
        </p:nvGrpSpPr>
        <p:grpSpPr>
          <a:xfrm>
            <a:off x="1219200" y="1892142"/>
            <a:ext cx="7988253" cy="3073715"/>
            <a:chOff x="1219199" y="2562225"/>
            <a:chExt cx="7988253" cy="307371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A6A1E50-5BA3-41B2-B15F-EDF31759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220" y="3040368"/>
              <a:ext cx="546784" cy="546784"/>
            </a:xfrm>
            <a:prstGeom prst="rect">
              <a:avLst/>
            </a:prstGeom>
          </p:spPr>
        </p:pic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AA240052-24D4-479D-B8A1-875503B25DF5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>
              <a:off x="2561004" y="3313760"/>
              <a:ext cx="1063061" cy="1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4FB2CAE-D935-439D-8CAB-73B7987BC966}"/>
                </a:ext>
              </a:extLst>
            </p:cNvPr>
            <p:cNvSpPr txBox="1"/>
            <p:nvPr/>
          </p:nvSpPr>
          <p:spPr>
            <a:xfrm>
              <a:off x="2784315" y="3058979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100</a:t>
              </a:r>
              <a:endParaRPr lang="zh-TW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B602FAD8-5216-43FD-9943-94ACC5BF576B}"/>
                    </a:ext>
                  </a:extLst>
                </p:cNvPr>
                <p:cNvSpPr/>
                <p:nvPr/>
              </p:nvSpPr>
              <p:spPr>
                <a:xfrm>
                  <a:off x="3624065" y="3062929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B602FAD8-5216-43FD-9943-94ACC5BF57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65" y="3062929"/>
                  <a:ext cx="504000" cy="504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1C805E35-36DE-4CCF-9148-2A0686616080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5769873" y="3732029"/>
              <a:ext cx="1015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E804ED0-C0E3-4930-AE96-3D80A2CC51F4}"/>
                </a:ext>
              </a:extLst>
            </p:cNvPr>
            <p:cNvSpPr txBox="1"/>
            <p:nvPr/>
          </p:nvSpPr>
          <p:spPr>
            <a:xfrm>
              <a:off x="6022842" y="346621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650</a:t>
              </a:r>
              <a:endParaRPr lang="zh-TW" altLang="en-US" dirty="0"/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4006EA9-3A1E-458A-9676-68255733B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5" t="18725" r="12386" b="15555"/>
            <a:stretch/>
          </p:blipFill>
          <p:spPr>
            <a:xfrm>
              <a:off x="8311343" y="3397533"/>
              <a:ext cx="756000" cy="653658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A8437B9-CF17-40E1-9DDF-098F1603327F}"/>
                </a:ext>
              </a:extLst>
            </p:cNvPr>
            <p:cNvSpPr/>
            <p:nvPr/>
          </p:nvSpPr>
          <p:spPr>
            <a:xfrm>
              <a:off x="1219199" y="2562225"/>
              <a:ext cx="7988253" cy="307371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8128C202-4A65-4416-9FFE-89B19E7C7160}"/>
                    </a:ext>
                  </a:extLst>
                </p:cNvPr>
                <p:cNvSpPr/>
                <p:nvPr/>
              </p:nvSpPr>
              <p:spPr>
                <a:xfrm>
                  <a:off x="5265873" y="3480029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a14:m>
                  <a:r>
                    <a:rPr lang="en-US" altLang="zh-TW" sz="1400" dirty="0"/>
                    <a:t>1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8128C202-4A65-4416-9FFE-89B19E7C71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873" y="3480029"/>
                  <a:ext cx="504000" cy="504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64BD9FB4-7DE7-426C-92D4-9E90201D6C04}"/>
                    </a:ext>
                  </a:extLst>
                </p:cNvPr>
                <p:cNvSpPr/>
                <p:nvPr/>
              </p:nvSpPr>
              <p:spPr>
                <a:xfrm>
                  <a:off x="3624065" y="3897129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TW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64BD9FB4-7DE7-426C-92D4-9E90201D6C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65" y="3897129"/>
                  <a:ext cx="504000" cy="504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8DDEE0DA-5145-413B-9187-2BB967FEA133}"/>
                    </a:ext>
                  </a:extLst>
                </p:cNvPr>
                <p:cNvSpPr/>
                <p:nvPr/>
              </p:nvSpPr>
              <p:spPr>
                <a:xfrm>
                  <a:off x="6785213" y="3480029"/>
                  <a:ext cx="504000" cy="504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8DDEE0DA-5145-413B-9187-2BB967FEA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213" y="3480029"/>
                  <a:ext cx="504000" cy="504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5D37C69-33D7-4518-A132-350B7D54C92D}"/>
                </a:ext>
              </a:extLst>
            </p:cNvPr>
            <p:cNvSpPr txBox="1"/>
            <p:nvPr/>
          </p:nvSpPr>
          <p:spPr>
            <a:xfrm>
              <a:off x="1720099" y="2723658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蘋果的顆數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D49677AF-06FD-487E-83BF-2BAD1914A78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3303346" y="2880658"/>
              <a:ext cx="394528" cy="2560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8398820-AFDE-484B-BA61-5E243B2E6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622" y="2880658"/>
              <a:ext cx="5608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783A76EA-2B4D-4848-B97D-4F614E87CF8F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4128065" y="3313760"/>
              <a:ext cx="719769" cy="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2E4D4D80-827D-4EAF-ABB1-EDE1F4FBBBF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847834" y="3312591"/>
              <a:ext cx="491848" cy="241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55E4D2A0-CD31-4122-B696-544AD5433883}"/>
                </a:ext>
              </a:extLst>
            </p:cNvPr>
            <p:cNvCxnSpPr>
              <a:cxnSpLocks/>
            </p:cNvCxnSpPr>
            <p:nvPr/>
          </p:nvCxnSpPr>
          <p:spPr>
            <a:xfrm>
              <a:off x="2561004" y="4144719"/>
              <a:ext cx="1063061" cy="1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C0A80AA-CA55-431A-854D-0DB75EF93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065" y="4144719"/>
              <a:ext cx="719769" cy="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A3CA791C-66DB-4727-A6A3-F39992C3C5C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4847834" y="3910220"/>
              <a:ext cx="491848" cy="234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8" descr="甜的橘子圖片去背PNG | 矢量圖案和PSD素材| 免费下载| Pngtree">
              <a:extLst>
                <a:ext uri="{FF2B5EF4-FFF2-40B4-BE49-F238E27FC236}">
                  <a16:creationId xmlns:a16="http://schemas.microsoft.com/office/drawing/2014/main" id="{937F6D00-703F-4C7F-8EFF-C6C87B729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8" t="15719" r="12819" b="14986"/>
            <a:stretch/>
          </p:blipFill>
          <p:spPr bwMode="auto">
            <a:xfrm>
              <a:off x="2011797" y="3892719"/>
              <a:ext cx="5418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64A97CB4-DA68-4FF7-A3A6-7A9AA0E7D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8071" y="4627752"/>
              <a:ext cx="5608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6E757AB-4E9D-41CE-A4E7-71E45C9C3BCF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3298957" y="4327320"/>
              <a:ext cx="398917" cy="30043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A742F7E-3E9E-448D-881F-3DF481E09C94}"/>
                </a:ext>
              </a:extLst>
            </p:cNvPr>
            <p:cNvSpPr txBox="1"/>
            <p:nvPr/>
          </p:nvSpPr>
          <p:spPr>
            <a:xfrm>
              <a:off x="1720099" y="446936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橘子的顆數</a:t>
              </a: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F39B6B54-BA5A-41E8-984C-6750F2A081EA}"/>
                </a:ext>
              </a:extLst>
            </p:cNvPr>
            <p:cNvCxnSpPr>
              <a:cxnSpLocks/>
              <a:stCxn id="15" idx="6"/>
              <a:endCxn id="11" idx="1"/>
            </p:cNvCxnSpPr>
            <p:nvPr/>
          </p:nvCxnSpPr>
          <p:spPr>
            <a:xfrm flipV="1">
              <a:off x="7289213" y="3724362"/>
              <a:ext cx="1022130" cy="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BE433C02-ADDC-4994-8ADA-62D5E1E18EF0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H="1">
              <a:off x="2984548" y="5139393"/>
              <a:ext cx="27853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A325B5B5-0713-4859-A55D-DB0D44CBD7ED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5774027" y="3910220"/>
              <a:ext cx="1084995" cy="1237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ADC440BA-DA44-42D7-832F-86F144635E92}"/>
                </a:ext>
              </a:extLst>
            </p:cNvPr>
            <p:cNvSpPr txBox="1"/>
            <p:nvPr/>
          </p:nvSpPr>
          <p:spPr>
            <a:xfrm>
              <a:off x="2784315" y="3858584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150</a:t>
              </a:r>
              <a:endParaRPr lang="zh-TW" altLang="en-US" sz="1600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C4491DD-9355-4A1D-A57A-AF36BFC8D3AF}"/>
                </a:ext>
              </a:extLst>
            </p:cNvPr>
            <p:cNvSpPr txBox="1"/>
            <p:nvPr/>
          </p:nvSpPr>
          <p:spPr>
            <a:xfrm>
              <a:off x="2261273" y="498550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/>
                <a:t>營業稅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2EE4675-C7EF-4D22-8D01-2AF1825ED323}"/>
                </a:ext>
              </a:extLst>
            </p:cNvPr>
            <p:cNvSpPr txBox="1"/>
            <p:nvPr/>
          </p:nvSpPr>
          <p:spPr>
            <a:xfrm>
              <a:off x="2850103" y="4366142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3</a:t>
              </a:r>
              <a:endParaRPr lang="zh-TW" altLang="en-US" sz="1600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860EA8F-7357-4968-BAA0-E00FF7494960}"/>
                </a:ext>
              </a:extLst>
            </p:cNvPr>
            <p:cNvSpPr txBox="1"/>
            <p:nvPr/>
          </p:nvSpPr>
          <p:spPr>
            <a:xfrm>
              <a:off x="2873155" y="2629341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2</a:t>
              </a:r>
              <a:endParaRPr lang="zh-TW" altLang="en-US" sz="1600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860E9E7-2ACA-4002-83E3-7D67EDBE64FC}"/>
                </a:ext>
              </a:extLst>
            </p:cNvPr>
            <p:cNvSpPr txBox="1"/>
            <p:nvPr/>
          </p:nvSpPr>
          <p:spPr>
            <a:xfrm>
              <a:off x="4292537" y="3040368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200</a:t>
              </a:r>
              <a:endParaRPr lang="zh-TW" altLang="en-US" sz="1600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E9DF548-9987-45D1-9A04-9ADACB3782C9}"/>
                </a:ext>
              </a:extLst>
            </p:cNvPr>
            <p:cNvSpPr txBox="1"/>
            <p:nvPr/>
          </p:nvSpPr>
          <p:spPr>
            <a:xfrm>
              <a:off x="4292537" y="3915504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450</a:t>
              </a:r>
              <a:endParaRPr lang="zh-TW" altLang="en-US" sz="16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F52EB99-ED67-45FE-8FCC-30ECBA1A5962}"/>
                </a:ext>
              </a:extLst>
            </p:cNvPr>
            <p:cNvSpPr txBox="1"/>
            <p:nvPr/>
          </p:nvSpPr>
          <p:spPr>
            <a:xfrm>
              <a:off x="7536089" y="346621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715</a:t>
              </a:r>
              <a:endParaRPr lang="zh-TW" altLang="en-US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B8C5712-6F06-484D-BFAC-6DF51428C7EB}"/>
                </a:ext>
              </a:extLst>
            </p:cNvPr>
            <p:cNvSpPr txBox="1"/>
            <p:nvPr/>
          </p:nvSpPr>
          <p:spPr>
            <a:xfrm>
              <a:off x="4292537" y="4850578"/>
              <a:ext cx="433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1.1</a:t>
              </a:r>
              <a:endParaRPr lang="zh-TW" altLang="en-US" sz="1600" dirty="0"/>
            </a:p>
          </p:txBody>
        </p: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5D94F4BF-A492-4775-95F2-80A2ABA392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9213" y="382913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3FA9AF33-424E-4A16-8CAA-9FFBC2096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4738" y="3829137"/>
              <a:ext cx="1022130" cy="766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13F0154A-BCA5-4768-B9D7-855B4DA2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978" y="4229187"/>
              <a:ext cx="767941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1F9275CF-1D6A-4E33-BE23-D731BE109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8434" y="3981450"/>
              <a:ext cx="533191" cy="255405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40F61033-6CC9-4626-BF44-E76993AB5D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575" y="4686110"/>
              <a:ext cx="672943" cy="9715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8B05832B-F82A-478E-9152-DF524DA0E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5033" y="4410075"/>
              <a:ext cx="379242" cy="283704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5479B83A-933A-4296-B208-60AA33C48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548" y="5245780"/>
              <a:ext cx="2861001" cy="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53B60701-A995-4566-A586-9ECF3C104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6304" y="4027469"/>
              <a:ext cx="1084995" cy="1218312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3F188812-45A5-47E9-9B92-8EA47D70C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76" y="3399935"/>
              <a:ext cx="726161" cy="1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9E181500-7970-4A9A-A0E9-CD8745F8B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004" y="3371850"/>
              <a:ext cx="1039446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2B579811-C5C5-446A-B458-0CF923BE4989}"/>
                </a:ext>
              </a:extLst>
            </p:cNvPr>
            <p:cNvCxnSpPr>
              <a:cxnSpLocks/>
            </p:cNvCxnSpPr>
            <p:nvPr/>
          </p:nvCxnSpPr>
          <p:spPr>
            <a:xfrm>
              <a:off x="4827163" y="3396311"/>
              <a:ext cx="449687" cy="213664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FB290A65-DC4B-481A-A022-B3B9F9B232A6}"/>
                </a:ext>
              </a:extLst>
            </p:cNvPr>
            <p:cNvCxnSpPr>
              <a:cxnSpLocks/>
            </p:cNvCxnSpPr>
            <p:nvPr/>
          </p:nvCxnSpPr>
          <p:spPr>
            <a:xfrm>
              <a:off x="2573676" y="4216045"/>
              <a:ext cx="1055349" cy="353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F5F341E4-C1E0-48E1-9195-80EE0549E47A}"/>
                </a:ext>
              </a:extLst>
            </p:cNvPr>
            <p:cNvCxnSpPr>
              <a:cxnSpLocks/>
            </p:cNvCxnSpPr>
            <p:nvPr/>
          </p:nvCxnSpPr>
          <p:spPr>
            <a:xfrm>
              <a:off x="2784315" y="2947005"/>
              <a:ext cx="468398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1109C78E-A477-48CC-8E73-B680187A41EE}"/>
                </a:ext>
              </a:extLst>
            </p:cNvPr>
            <p:cNvCxnSpPr>
              <a:cxnSpLocks/>
            </p:cNvCxnSpPr>
            <p:nvPr/>
          </p:nvCxnSpPr>
          <p:spPr>
            <a:xfrm>
              <a:off x="3244396" y="2930827"/>
              <a:ext cx="384629" cy="279098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DE2A3100-CA34-47D9-A443-2D58AEF2C59C}"/>
                </a:ext>
              </a:extLst>
            </p:cNvPr>
            <p:cNvSpPr txBox="1"/>
            <p:nvPr/>
          </p:nvSpPr>
          <p:spPr>
            <a:xfrm>
              <a:off x="7651310" y="37993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43CDD3E5-017F-4556-9321-9DAAF398C5CA}"/>
                </a:ext>
              </a:extLst>
            </p:cNvPr>
            <p:cNvSpPr txBox="1"/>
            <p:nvPr/>
          </p:nvSpPr>
          <p:spPr>
            <a:xfrm>
              <a:off x="6077588" y="3799363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1.1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A96EFAE2-CFC6-468E-9C19-491D43772EEF}"/>
                </a:ext>
              </a:extLst>
            </p:cNvPr>
            <p:cNvSpPr txBox="1"/>
            <p:nvPr/>
          </p:nvSpPr>
          <p:spPr>
            <a:xfrm>
              <a:off x="4245862" y="526660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650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799A3284-F15A-41DB-B3CC-3997AB19E0E9}"/>
                </a:ext>
              </a:extLst>
            </p:cNvPr>
            <p:cNvSpPr txBox="1"/>
            <p:nvPr/>
          </p:nvSpPr>
          <p:spPr>
            <a:xfrm>
              <a:off x="4296663" y="4197138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1.1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C16D84D-20A0-48C1-97EA-01D33120A283}"/>
                </a:ext>
              </a:extLst>
            </p:cNvPr>
            <p:cNvSpPr txBox="1"/>
            <p:nvPr/>
          </p:nvSpPr>
          <p:spPr>
            <a:xfrm>
              <a:off x="4296663" y="3368727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1.1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13B488E7-9987-4085-987B-D9B72CBA7C06}"/>
                </a:ext>
              </a:extLst>
            </p:cNvPr>
            <p:cNvSpPr txBox="1"/>
            <p:nvPr/>
          </p:nvSpPr>
          <p:spPr>
            <a:xfrm>
              <a:off x="2774164" y="3368727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2.2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53D37245-22A9-47D9-924F-D268475FFE88}"/>
                </a:ext>
              </a:extLst>
            </p:cNvPr>
            <p:cNvSpPr txBox="1"/>
            <p:nvPr/>
          </p:nvSpPr>
          <p:spPr>
            <a:xfrm>
              <a:off x="2774164" y="288213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110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1B8C5308-4102-40CC-B876-DABCA6C179E3}"/>
                </a:ext>
              </a:extLst>
            </p:cNvPr>
            <p:cNvSpPr txBox="1"/>
            <p:nvPr/>
          </p:nvSpPr>
          <p:spPr>
            <a:xfrm>
              <a:off x="2772645" y="4197138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3.3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40547D09-3910-483F-BFA9-0BBA2B2C221C}"/>
                </a:ext>
              </a:extLst>
            </p:cNvPr>
            <p:cNvSpPr txBox="1"/>
            <p:nvPr/>
          </p:nvSpPr>
          <p:spPr>
            <a:xfrm>
              <a:off x="2835369" y="461617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165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993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常用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常用佈景主題" id="{3A95B191-0667-4D3B-B003-B1E97784ABB7}" vid="{6C2F3073-365C-4FE3-A5D4-27D1D30E69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常用佈景主題</Template>
  <TotalTime>5924</TotalTime>
  <Words>1368</Words>
  <Application>Microsoft Office PowerPoint</Application>
  <PresentationFormat>寬螢幕</PresentationFormat>
  <Paragraphs>440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2" baseType="lpstr">
      <vt:lpstr>微軟正黑體</vt:lpstr>
      <vt:lpstr>新細明體</vt:lpstr>
      <vt:lpstr>標楷體</vt:lpstr>
      <vt:lpstr>Arial</vt:lpstr>
      <vt:lpstr>Calibri</vt:lpstr>
      <vt:lpstr>Cambria Math</vt:lpstr>
      <vt:lpstr>Franklin Gothic Book</vt:lpstr>
      <vt:lpstr>Perpetua</vt:lpstr>
      <vt:lpstr>Wingdings 2</vt:lpstr>
      <vt:lpstr>常用佈景主題</vt:lpstr>
      <vt:lpstr>Deep Learning： 用Python進行深度學習的基礎理論實作</vt:lpstr>
      <vt:lpstr>計算圖(computational graph)</vt:lpstr>
      <vt:lpstr>正向傳播(forward propagation)</vt:lpstr>
      <vt:lpstr>局部性計算</vt:lpstr>
      <vt:lpstr>反向傳播(backward propagation)</vt:lpstr>
      <vt:lpstr>Chain rule </vt:lpstr>
      <vt:lpstr>加法節點</vt:lpstr>
      <vt:lpstr>乘法節點</vt:lpstr>
      <vt:lpstr>範例-買水果</vt:lpstr>
      <vt:lpstr>乘法層</vt:lpstr>
      <vt:lpstr>買蘋果</vt:lpstr>
      <vt:lpstr>買水果</vt:lpstr>
      <vt:lpstr>ReLU層</vt:lpstr>
      <vt:lpstr>Sigmoid層</vt:lpstr>
      <vt:lpstr>Sigmoid層</vt:lpstr>
      <vt:lpstr>Affine 層</vt:lpstr>
      <vt:lpstr>批次版 Affine 層</vt:lpstr>
      <vt:lpstr>批次版 Affine 層</vt:lpstr>
      <vt:lpstr>證明</vt:lpstr>
      <vt:lpstr>證明(1)</vt:lpstr>
      <vt:lpstr>證明(2)</vt:lpstr>
      <vt:lpstr>證明(3)</vt:lpstr>
      <vt:lpstr>神經網路的處理</vt:lpstr>
      <vt:lpstr>Softmax-with-Loss層</vt:lpstr>
      <vt:lpstr>Softmax-with-Loss層</vt:lpstr>
      <vt:lpstr>Softmax-with-Loss層</vt:lpstr>
      <vt:lpstr>執行學習演算法</vt:lpstr>
      <vt:lpstr>執行誤差反向傳播法</vt:lpstr>
      <vt:lpstr>執行誤差反向傳播法</vt:lpstr>
      <vt:lpstr>梯度確認</vt:lpstr>
      <vt:lpstr>誤差反向傳播法學習</vt:lpstr>
      <vt:lpstr>誤差反向傳播法學習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Learning： 用Python進行深度學習的基礎理論實作</dc:title>
  <dc:creator>Simon</dc:creator>
  <cp:lastModifiedBy>Simon</cp:lastModifiedBy>
  <cp:revision>213</cp:revision>
  <dcterms:created xsi:type="dcterms:W3CDTF">2020-04-02T15:49:13Z</dcterms:created>
  <dcterms:modified xsi:type="dcterms:W3CDTF">2020-05-01T08:43:38Z</dcterms:modified>
</cp:coreProperties>
</file>